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utgeb Petra" userId="b2824ab8-9dff-4ba0-8b98-f20b5e3e5d08" providerId="ADAL" clId="{27633239-E1A3-466C-9398-77A25862F8FB}"/>
    <pc:docChg chg="undo custSel modSld">
      <pc:chgData name="Leutgeb Petra" userId="b2824ab8-9dff-4ba0-8b98-f20b5e3e5d08" providerId="ADAL" clId="{27633239-E1A3-466C-9398-77A25862F8FB}" dt="2023-11-08T08:56:47.915" v="117" actId="20577"/>
      <pc:docMkLst>
        <pc:docMk/>
      </pc:docMkLst>
      <pc:sldChg chg="addSp delSp modSp mod">
        <pc:chgData name="Leutgeb Petra" userId="b2824ab8-9dff-4ba0-8b98-f20b5e3e5d08" providerId="ADAL" clId="{27633239-E1A3-466C-9398-77A25862F8FB}" dt="2023-11-08T08:56:47.915" v="117" actId="20577"/>
        <pc:sldMkLst>
          <pc:docMk/>
          <pc:sldMk cId="2002133681" sldId="256"/>
        </pc:sldMkLst>
        <pc:spChg chg="del mod">
          <ac:chgData name="Leutgeb Petra" userId="b2824ab8-9dff-4ba0-8b98-f20b5e3e5d08" providerId="ADAL" clId="{27633239-E1A3-466C-9398-77A25862F8FB}" dt="2023-11-08T08:54:46.609" v="60" actId="478"/>
          <ac:spMkLst>
            <pc:docMk/>
            <pc:sldMk cId="2002133681" sldId="256"/>
            <ac:spMk id="3" creationId="{8DE78B0A-A656-08F4-A7DC-049C84531539}"/>
          </ac:spMkLst>
        </pc:spChg>
        <pc:spChg chg="add mod">
          <ac:chgData name="Leutgeb Petra" userId="b2824ab8-9dff-4ba0-8b98-f20b5e3e5d08" providerId="ADAL" clId="{27633239-E1A3-466C-9398-77A25862F8FB}" dt="2023-11-08T08:56:47.915" v="117" actId="20577"/>
          <ac:spMkLst>
            <pc:docMk/>
            <pc:sldMk cId="2002133681" sldId="256"/>
            <ac:spMk id="4" creationId="{BB9F0B55-1381-7766-2379-C90081CC8E68}"/>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8DF6B98-FD95-6CC3-08F5-A6BA2606986D}"/>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64522969-D221-412F-869E-1122DF1D2D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53DB48B-AE2A-9999-CC81-70D0106E446A}"/>
              </a:ext>
            </a:extLst>
          </p:cNvPr>
          <p:cNvSpPr>
            <a:spLocks noGrp="1"/>
          </p:cNvSpPr>
          <p:nvPr>
            <p:ph type="dt" sz="half" idx="10"/>
          </p:nvPr>
        </p:nvSpPr>
        <p:spPr/>
        <p:txBody>
          <a:bodyPr/>
          <a:lstStyle/>
          <a:p>
            <a:fld id="{DDD1B0D0-F507-47FD-8706-B4156B0DEC71}" type="datetimeFigureOut">
              <a:rPr lang="de-DE" smtClean="0"/>
              <a:t>08.11.2023</a:t>
            </a:fld>
            <a:endParaRPr lang="de-DE"/>
          </a:p>
        </p:txBody>
      </p:sp>
      <p:sp>
        <p:nvSpPr>
          <p:cNvPr id="5" name="Fußzeilenplatzhalter 4">
            <a:extLst>
              <a:ext uri="{FF2B5EF4-FFF2-40B4-BE49-F238E27FC236}">
                <a16:creationId xmlns:a16="http://schemas.microsoft.com/office/drawing/2014/main" id="{A30EFE50-22DC-901C-0D9D-B352CF21123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753F1F7A-5971-304F-94B0-4AB052A1C3A4}"/>
              </a:ext>
            </a:extLst>
          </p:cNvPr>
          <p:cNvSpPr>
            <a:spLocks noGrp="1"/>
          </p:cNvSpPr>
          <p:nvPr>
            <p:ph type="sldNum" sz="quarter" idx="12"/>
          </p:nvPr>
        </p:nvSpPr>
        <p:spPr/>
        <p:txBody>
          <a:bodyPr/>
          <a:lstStyle/>
          <a:p>
            <a:fld id="{FC6D15BE-464E-4D0D-A606-19A8FDC870A2}" type="slidenum">
              <a:rPr lang="de-DE" smtClean="0"/>
              <a:t>‹Nr.›</a:t>
            </a:fld>
            <a:endParaRPr lang="de-DE"/>
          </a:p>
        </p:txBody>
      </p:sp>
    </p:spTree>
    <p:extLst>
      <p:ext uri="{BB962C8B-B14F-4D97-AF65-F5344CB8AC3E}">
        <p14:creationId xmlns:p14="http://schemas.microsoft.com/office/powerpoint/2010/main" val="1673717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EA06C0-772B-0DEB-3DB6-66AAE2374558}"/>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01CAF493-FC4B-E323-3CA2-52AB4DD98ED9}"/>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BBD5C573-23D5-0FE5-51E6-05697051960F}"/>
              </a:ext>
            </a:extLst>
          </p:cNvPr>
          <p:cNvSpPr>
            <a:spLocks noGrp="1"/>
          </p:cNvSpPr>
          <p:nvPr>
            <p:ph type="dt" sz="half" idx="10"/>
          </p:nvPr>
        </p:nvSpPr>
        <p:spPr/>
        <p:txBody>
          <a:bodyPr/>
          <a:lstStyle/>
          <a:p>
            <a:fld id="{DDD1B0D0-F507-47FD-8706-B4156B0DEC71}" type="datetimeFigureOut">
              <a:rPr lang="de-DE" smtClean="0"/>
              <a:t>08.11.2023</a:t>
            </a:fld>
            <a:endParaRPr lang="de-DE"/>
          </a:p>
        </p:txBody>
      </p:sp>
      <p:sp>
        <p:nvSpPr>
          <p:cNvPr id="5" name="Fußzeilenplatzhalter 4">
            <a:extLst>
              <a:ext uri="{FF2B5EF4-FFF2-40B4-BE49-F238E27FC236}">
                <a16:creationId xmlns:a16="http://schemas.microsoft.com/office/drawing/2014/main" id="{F42D2950-9E29-1EBE-8038-79026325D0CC}"/>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734F48B4-E2F6-E4BF-197D-C72D28B5307D}"/>
              </a:ext>
            </a:extLst>
          </p:cNvPr>
          <p:cNvSpPr>
            <a:spLocks noGrp="1"/>
          </p:cNvSpPr>
          <p:nvPr>
            <p:ph type="sldNum" sz="quarter" idx="12"/>
          </p:nvPr>
        </p:nvSpPr>
        <p:spPr/>
        <p:txBody>
          <a:bodyPr/>
          <a:lstStyle/>
          <a:p>
            <a:fld id="{FC6D15BE-464E-4D0D-A606-19A8FDC870A2}" type="slidenum">
              <a:rPr lang="de-DE" smtClean="0"/>
              <a:t>‹Nr.›</a:t>
            </a:fld>
            <a:endParaRPr lang="de-DE"/>
          </a:p>
        </p:txBody>
      </p:sp>
    </p:spTree>
    <p:extLst>
      <p:ext uri="{BB962C8B-B14F-4D97-AF65-F5344CB8AC3E}">
        <p14:creationId xmlns:p14="http://schemas.microsoft.com/office/powerpoint/2010/main" val="3738885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C8FC0F6C-E440-A67F-A2BE-FE1300037798}"/>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BED7C086-8FF5-A85D-D374-ED4E80F55A2E}"/>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1E18DCF-B65F-2688-72F8-8FE83C3D6589}"/>
              </a:ext>
            </a:extLst>
          </p:cNvPr>
          <p:cNvSpPr>
            <a:spLocks noGrp="1"/>
          </p:cNvSpPr>
          <p:nvPr>
            <p:ph type="dt" sz="half" idx="10"/>
          </p:nvPr>
        </p:nvSpPr>
        <p:spPr/>
        <p:txBody>
          <a:bodyPr/>
          <a:lstStyle/>
          <a:p>
            <a:fld id="{DDD1B0D0-F507-47FD-8706-B4156B0DEC71}" type="datetimeFigureOut">
              <a:rPr lang="de-DE" smtClean="0"/>
              <a:t>08.11.2023</a:t>
            </a:fld>
            <a:endParaRPr lang="de-DE"/>
          </a:p>
        </p:txBody>
      </p:sp>
      <p:sp>
        <p:nvSpPr>
          <p:cNvPr id="5" name="Fußzeilenplatzhalter 4">
            <a:extLst>
              <a:ext uri="{FF2B5EF4-FFF2-40B4-BE49-F238E27FC236}">
                <a16:creationId xmlns:a16="http://schemas.microsoft.com/office/drawing/2014/main" id="{0AB9B79A-9C1D-E0E3-64C6-6F717F256B0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00D7087E-6E97-4498-BD54-325DE87EAE29}"/>
              </a:ext>
            </a:extLst>
          </p:cNvPr>
          <p:cNvSpPr>
            <a:spLocks noGrp="1"/>
          </p:cNvSpPr>
          <p:nvPr>
            <p:ph type="sldNum" sz="quarter" idx="12"/>
          </p:nvPr>
        </p:nvSpPr>
        <p:spPr/>
        <p:txBody>
          <a:bodyPr/>
          <a:lstStyle/>
          <a:p>
            <a:fld id="{FC6D15BE-464E-4D0D-A606-19A8FDC870A2}" type="slidenum">
              <a:rPr lang="de-DE" smtClean="0"/>
              <a:t>‹Nr.›</a:t>
            </a:fld>
            <a:endParaRPr lang="de-DE"/>
          </a:p>
        </p:txBody>
      </p:sp>
    </p:spTree>
    <p:extLst>
      <p:ext uri="{BB962C8B-B14F-4D97-AF65-F5344CB8AC3E}">
        <p14:creationId xmlns:p14="http://schemas.microsoft.com/office/powerpoint/2010/main" val="3174625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413FE6A-AD55-6C0D-F985-692AEABAD221}"/>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77FEFC4C-7DE5-0454-8CE8-D1822CC0CAAF}"/>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B7AC9DBD-F5DF-8601-AE66-9093EE94F9BB}"/>
              </a:ext>
            </a:extLst>
          </p:cNvPr>
          <p:cNvSpPr>
            <a:spLocks noGrp="1"/>
          </p:cNvSpPr>
          <p:nvPr>
            <p:ph type="dt" sz="half" idx="10"/>
          </p:nvPr>
        </p:nvSpPr>
        <p:spPr/>
        <p:txBody>
          <a:bodyPr/>
          <a:lstStyle/>
          <a:p>
            <a:fld id="{DDD1B0D0-F507-47FD-8706-B4156B0DEC71}" type="datetimeFigureOut">
              <a:rPr lang="de-DE" smtClean="0"/>
              <a:t>08.11.2023</a:t>
            </a:fld>
            <a:endParaRPr lang="de-DE"/>
          </a:p>
        </p:txBody>
      </p:sp>
      <p:sp>
        <p:nvSpPr>
          <p:cNvPr id="5" name="Fußzeilenplatzhalter 4">
            <a:extLst>
              <a:ext uri="{FF2B5EF4-FFF2-40B4-BE49-F238E27FC236}">
                <a16:creationId xmlns:a16="http://schemas.microsoft.com/office/drawing/2014/main" id="{C4B96187-1DB6-DD5B-B1A1-BEFF83BC0FD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3A4BF834-DB38-FA19-A614-07E894B58C1F}"/>
              </a:ext>
            </a:extLst>
          </p:cNvPr>
          <p:cNvSpPr>
            <a:spLocks noGrp="1"/>
          </p:cNvSpPr>
          <p:nvPr>
            <p:ph type="sldNum" sz="quarter" idx="12"/>
          </p:nvPr>
        </p:nvSpPr>
        <p:spPr/>
        <p:txBody>
          <a:bodyPr/>
          <a:lstStyle/>
          <a:p>
            <a:fld id="{FC6D15BE-464E-4D0D-A606-19A8FDC870A2}" type="slidenum">
              <a:rPr lang="de-DE" smtClean="0"/>
              <a:t>‹Nr.›</a:t>
            </a:fld>
            <a:endParaRPr lang="de-DE"/>
          </a:p>
        </p:txBody>
      </p:sp>
    </p:spTree>
    <p:extLst>
      <p:ext uri="{BB962C8B-B14F-4D97-AF65-F5344CB8AC3E}">
        <p14:creationId xmlns:p14="http://schemas.microsoft.com/office/powerpoint/2010/main" val="3267821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F3568AE-9846-60E4-DF34-48D037648810}"/>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ABDB3984-1447-7FD4-4EE2-D8FC8DA51A2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9A3CEA15-07DE-46B6-8993-B178F653C5DA}"/>
              </a:ext>
            </a:extLst>
          </p:cNvPr>
          <p:cNvSpPr>
            <a:spLocks noGrp="1"/>
          </p:cNvSpPr>
          <p:nvPr>
            <p:ph type="dt" sz="half" idx="10"/>
          </p:nvPr>
        </p:nvSpPr>
        <p:spPr/>
        <p:txBody>
          <a:bodyPr/>
          <a:lstStyle/>
          <a:p>
            <a:fld id="{DDD1B0D0-F507-47FD-8706-B4156B0DEC71}" type="datetimeFigureOut">
              <a:rPr lang="de-DE" smtClean="0"/>
              <a:t>08.11.2023</a:t>
            </a:fld>
            <a:endParaRPr lang="de-DE"/>
          </a:p>
        </p:txBody>
      </p:sp>
      <p:sp>
        <p:nvSpPr>
          <p:cNvPr id="5" name="Fußzeilenplatzhalter 4">
            <a:extLst>
              <a:ext uri="{FF2B5EF4-FFF2-40B4-BE49-F238E27FC236}">
                <a16:creationId xmlns:a16="http://schemas.microsoft.com/office/drawing/2014/main" id="{AE49B767-2A08-EB0C-8A8A-D34F91EBFB09}"/>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AB7B1F0C-5CA6-C89C-1567-56C2AC0E578A}"/>
              </a:ext>
            </a:extLst>
          </p:cNvPr>
          <p:cNvSpPr>
            <a:spLocks noGrp="1"/>
          </p:cNvSpPr>
          <p:nvPr>
            <p:ph type="sldNum" sz="quarter" idx="12"/>
          </p:nvPr>
        </p:nvSpPr>
        <p:spPr/>
        <p:txBody>
          <a:bodyPr/>
          <a:lstStyle/>
          <a:p>
            <a:fld id="{FC6D15BE-464E-4D0D-A606-19A8FDC870A2}" type="slidenum">
              <a:rPr lang="de-DE" smtClean="0"/>
              <a:t>‹Nr.›</a:t>
            </a:fld>
            <a:endParaRPr lang="de-DE"/>
          </a:p>
        </p:txBody>
      </p:sp>
    </p:spTree>
    <p:extLst>
      <p:ext uri="{BB962C8B-B14F-4D97-AF65-F5344CB8AC3E}">
        <p14:creationId xmlns:p14="http://schemas.microsoft.com/office/powerpoint/2010/main" val="3622114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E07E11A-439E-3D37-32FA-6552840B17CA}"/>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8DBFA45-9793-4A32-38B5-AE6F2472C3A9}"/>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B3A4959A-BC77-F907-FFAF-B91E3128D6C5}"/>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52815F3C-B96B-3D41-B070-6C0A39E500B4}"/>
              </a:ext>
            </a:extLst>
          </p:cNvPr>
          <p:cNvSpPr>
            <a:spLocks noGrp="1"/>
          </p:cNvSpPr>
          <p:nvPr>
            <p:ph type="dt" sz="half" idx="10"/>
          </p:nvPr>
        </p:nvSpPr>
        <p:spPr/>
        <p:txBody>
          <a:bodyPr/>
          <a:lstStyle/>
          <a:p>
            <a:fld id="{DDD1B0D0-F507-47FD-8706-B4156B0DEC71}" type="datetimeFigureOut">
              <a:rPr lang="de-DE" smtClean="0"/>
              <a:t>08.11.2023</a:t>
            </a:fld>
            <a:endParaRPr lang="de-DE"/>
          </a:p>
        </p:txBody>
      </p:sp>
      <p:sp>
        <p:nvSpPr>
          <p:cNvPr id="6" name="Fußzeilenplatzhalter 5">
            <a:extLst>
              <a:ext uri="{FF2B5EF4-FFF2-40B4-BE49-F238E27FC236}">
                <a16:creationId xmlns:a16="http://schemas.microsoft.com/office/drawing/2014/main" id="{8BDF757E-F1C7-699B-B1C0-A976B9BF8D64}"/>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59C6DAFB-0502-1973-6B8F-3B1C1AFDA739}"/>
              </a:ext>
            </a:extLst>
          </p:cNvPr>
          <p:cNvSpPr>
            <a:spLocks noGrp="1"/>
          </p:cNvSpPr>
          <p:nvPr>
            <p:ph type="sldNum" sz="quarter" idx="12"/>
          </p:nvPr>
        </p:nvSpPr>
        <p:spPr/>
        <p:txBody>
          <a:bodyPr/>
          <a:lstStyle/>
          <a:p>
            <a:fld id="{FC6D15BE-464E-4D0D-A606-19A8FDC870A2}" type="slidenum">
              <a:rPr lang="de-DE" smtClean="0"/>
              <a:t>‹Nr.›</a:t>
            </a:fld>
            <a:endParaRPr lang="de-DE"/>
          </a:p>
        </p:txBody>
      </p:sp>
    </p:spTree>
    <p:extLst>
      <p:ext uri="{BB962C8B-B14F-4D97-AF65-F5344CB8AC3E}">
        <p14:creationId xmlns:p14="http://schemas.microsoft.com/office/powerpoint/2010/main" val="1054156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1DC18C-C7E6-034B-F220-CB4E7AF88FDF}"/>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E380BB61-9D9B-1F3A-BE90-D02B83E0C7F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D4EE681C-AD3F-3612-8F96-56F36EDAA89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A68E7063-93EE-6EDB-3BD2-6D14BCBFB1B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2F35D44D-28A5-1A31-EB56-CAD6A9D62E1B}"/>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B8B8CE61-4732-BE37-6626-F429FD622586}"/>
              </a:ext>
            </a:extLst>
          </p:cNvPr>
          <p:cNvSpPr>
            <a:spLocks noGrp="1"/>
          </p:cNvSpPr>
          <p:nvPr>
            <p:ph type="dt" sz="half" idx="10"/>
          </p:nvPr>
        </p:nvSpPr>
        <p:spPr/>
        <p:txBody>
          <a:bodyPr/>
          <a:lstStyle/>
          <a:p>
            <a:fld id="{DDD1B0D0-F507-47FD-8706-B4156B0DEC71}" type="datetimeFigureOut">
              <a:rPr lang="de-DE" smtClean="0"/>
              <a:t>08.11.2023</a:t>
            </a:fld>
            <a:endParaRPr lang="de-DE"/>
          </a:p>
        </p:txBody>
      </p:sp>
      <p:sp>
        <p:nvSpPr>
          <p:cNvPr id="8" name="Fußzeilenplatzhalter 7">
            <a:extLst>
              <a:ext uri="{FF2B5EF4-FFF2-40B4-BE49-F238E27FC236}">
                <a16:creationId xmlns:a16="http://schemas.microsoft.com/office/drawing/2014/main" id="{E2186A39-95F8-BB75-DC60-4E1AA8DE6623}"/>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161F869A-ECC2-608D-7584-2F34B3AC7B38}"/>
              </a:ext>
            </a:extLst>
          </p:cNvPr>
          <p:cNvSpPr>
            <a:spLocks noGrp="1"/>
          </p:cNvSpPr>
          <p:nvPr>
            <p:ph type="sldNum" sz="quarter" idx="12"/>
          </p:nvPr>
        </p:nvSpPr>
        <p:spPr/>
        <p:txBody>
          <a:bodyPr/>
          <a:lstStyle/>
          <a:p>
            <a:fld id="{FC6D15BE-464E-4D0D-A606-19A8FDC870A2}" type="slidenum">
              <a:rPr lang="de-DE" smtClean="0"/>
              <a:t>‹Nr.›</a:t>
            </a:fld>
            <a:endParaRPr lang="de-DE"/>
          </a:p>
        </p:txBody>
      </p:sp>
    </p:spTree>
    <p:extLst>
      <p:ext uri="{BB962C8B-B14F-4D97-AF65-F5344CB8AC3E}">
        <p14:creationId xmlns:p14="http://schemas.microsoft.com/office/powerpoint/2010/main" val="3681413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C023464-A950-3F6E-4DEB-DF9BD44B6D25}"/>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3DDF80E5-3C1B-44DB-85E6-C46975296502}"/>
              </a:ext>
            </a:extLst>
          </p:cNvPr>
          <p:cNvSpPr>
            <a:spLocks noGrp="1"/>
          </p:cNvSpPr>
          <p:nvPr>
            <p:ph type="dt" sz="half" idx="10"/>
          </p:nvPr>
        </p:nvSpPr>
        <p:spPr/>
        <p:txBody>
          <a:bodyPr/>
          <a:lstStyle/>
          <a:p>
            <a:fld id="{DDD1B0D0-F507-47FD-8706-B4156B0DEC71}" type="datetimeFigureOut">
              <a:rPr lang="de-DE" smtClean="0"/>
              <a:t>08.11.2023</a:t>
            </a:fld>
            <a:endParaRPr lang="de-DE"/>
          </a:p>
        </p:txBody>
      </p:sp>
      <p:sp>
        <p:nvSpPr>
          <p:cNvPr id="4" name="Fußzeilenplatzhalter 3">
            <a:extLst>
              <a:ext uri="{FF2B5EF4-FFF2-40B4-BE49-F238E27FC236}">
                <a16:creationId xmlns:a16="http://schemas.microsoft.com/office/drawing/2014/main" id="{FB16C286-9E6E-7FC9-A27E-F4B5A009A9C4}"/>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BF26FC01-72F3-F6F7-E8EE-7757FB0F763E}"/>
              </a:ext>
            </a:extLst>
          </p:cNvPr>
          <p:cNvSpPr>
            <a:spLocks noGrp="1"/>
          </p:cNvSpPr>
          <p:nvPr>
            <p:ph type="sldNum" sz="quarter" idx="12"/>
          </p:nvPr>
        </p:nvSpPr>
        <p:spPr/>
        <p:txBody>
          <a:bodyPr/>
          <a:lstStyle/>
          <a:p>
            <a:fld id="{FC6D15BE-464E-4D0D-A606-19A8FDC870A2}" type="slidenum">
              <a:rPr lang="de-DE" smtClean="0"/>
              <a:t>‹Nr.›</a:t>
            </a:fld>
            <a:endParaRPr lang="de-DE"/>
          </a:p>
        </p:txBody>
      </p:sp>
    </p:spTree>
    <p:extLst>
      <p:ext uri="{BB962C8B-B14F-4D97-AF65-F5344CB8AC3E}">
        <p14:creationId xmlns:p14="http://schemas.microsoft.com/office/powerpoint/2010/main" val="3704951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8A6BAF09-8031-0C9E-A759-75EEDAFA1E17}"/>
              </a:ext>
            </a:extLst>
          </p:cNvPr>
          <p:cNvSpPr>
            <a:spLocks noGrp="1"/>
          </p:cNvSpPr>
          <p:nvPr>
            <p:ph type="dt" sz="half" idx="10"/>
          </p:nvPr>
        </p:nvSpPr>
        <p:spPr/>
        <p:txBody>
          <a:bodyPr/>
          <a:lstStyle/>
          <a:p>
            <a:fld id="{DDD1B0D0-F507-47FD-8706-B4156B0DEC71}" type="datetimeFigureOut">
              <a:rPr lang="de-DE" smtClean="0"/>
              <a:t>08.11.2023</a:t>
            </a:fld>
            <a:endParaRPr lang="de-DE"/>
          </a:p>
        </p:txBody>
      </p:sp>
      <p:sp>
        <p:nvSpPr>
          <p:cNvPr id="3" name="Fußzeilenplatzhalter 2">
            <a:extLst>
              <a:ext uri="{FF2B5EF4-FFF2-40B4-BE49-F238E27FC236}">
                <a16:creationId xmlns:a16="http://schemas.microsoft.com/office/drawing/2014/main" id="{3F20426D-55B5-18C7-4346-3E62991DA88B}"/>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3DB6F54B-E937-B9D4-8FB3-F38212D4D3C8}"/>
              </a:ext>
            </a:extLst>
          </p:cNvPr>
          <p:cNvSpPr>
            <a:spLocks noGrp="1"/>
          </p:cNvSpPr>
          <p:nvPr>
            <p:ph type="sldNum" sz="quarter" idx="12"/>
          </p:nvPr>
        </p:nvSpPr>
        <p:spPr/>
        <p:txBody>
          <a:bodyPr/>
          <a:lstStyle/>
          <a:p>
            <a:fld id="{FC6D15BE-464E-4D0D-A606-19A8FDC870A2}" type="slidenum">
              <a:rPr lang="de-DE" smtClean="0"/>
              <a:t>‹Nr.›</a:t>
            </a:fld>
            <a:endParaRPr lang="de-DE"/>
          </a:p>
        </p:txBody>
      </p:sp>
    </p:spTree>
    <p:extLst>
      <p:ext uri="{BB962C8B-B14F-4D97-AF65-F5344CB8AC3E}">
        <p14:creationId xmlns:p14="http://schemas.microsoft.com/office/powerpoint/2010/main" val="3623227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960F394-EF37-B352-2BA4-48B471A61CB4}"/>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92310E6A-CB48-48DE-0D69-855286AF426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8E51B934-6A99-D171-1607-5E10E8D074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B8298414-A983-9960-B74D-0531E82EBA3C}"/>
              </a:ext>
            </a:extLst>
          </p:cNvPr>
          <p:cNvSpPr>
            <a:spLocks noGrp="1"/>
          </p:cNvSpPr>
          <p:nvPr>
            <p:ph type="dt" sz="half" idx="10"/>
          </p:nvPr>
        </p:nvSpPr>
        <p:spPr/>
        <p:txBody>
          <a:bodyPr/>
          <a:lstStyle/>
          <a:p>
            <a:fld id="{DDD1B0D0-F507-47FD-8706-B4156B0DEC71}" type="datetimeFigureOut">
              <a:rPr lang="de-DE" smtClean="0"/>
              <a:t>08.11.2023</a:t>
            </a:fld>
            <a:endParaRPr lang="de-DE"/>
          </a:p>
        </p:txBody>
      </p:sp>
      <p:sp>
        <p:nvSpPr>
          <p:cNvPr id="6" name="Fußzeilenplatzhalter 5">
            <a:extLst>
              <a:ext uri="{FF2B5EF4-FFF2-40B4-BE49-F238E27FC236}">
                <a16:creationId xmlns:a16="http://schemas.microsoft.com/office/drawing/2014/main" id="{0B466867-80F1-0D54-0DE5-499A1C0B44EB}"/>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49E05AED-3602-30BD-BE36-C4FF66B66326}"/>
              </a:ext>
            </a:extLst>
          </p:cNvPr>
          <p:cNvSpPr>
            <a:spLocks noGrp="1"/>
          </p:cNvSpPr>
          <p:nvPr>
            <p:ph type="sldNum" sz="quarter" idx="12"/>
          </p:nvPr>
        </p:nvSpPr>
        <p:spPr/>
        <p:txBody>
          <a:bodyPr/>
          <a:lstStyle/>
          <a:p>
            <a:fld id="{FC6D15BE-464E-4D0D-A606-19A8FDC870A2}" type="slidenum">
              <a:rPr lang="de-DE" smtClean="0"/>
              <a:t>‹Nr.›</a:t>
            </a:fld>
            <a:endParaRPr lang="de-DE"/>
          </a:p>
        </p:txBody>
      </p:sp>
    </p:spTree>
    <p:extLst>
      <p:ext uri="{BB962C8B-B14F-4D97-AF65-F5344CB8AC3E}">
        <p14:creationId xmlns:p14="http://schemas.microsoft.com/office/powerpoint/2010/main" val="481881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A861E15-F225-AC7E-9E73-659F6ACBF754}"/>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3D7D80B6-BD59-9DE6-83C4-CDF3E509647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C12E26EB-B68C-9EB5-CB80-D325726C5E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C682D1C1-70F2-B23B-755A-5140BDF872E4}"/>
              </a:ext>
            </a:extLst>
          </p:cNvPr>
          <p:cNvSpPr>
            <a:spLocks noGrp="1"/>
          </p:cNvSpPr>
          <p:nvPr>
            <p:ph type="dt" sz="half" idx="10"/>
          </p:nvPr>
        </p:nvSpPr>
        <p:spPr/>
        <p:txBody>
          <a:bodyPr/>
          <a:lstStyle/>
          <a:p>
            <a:fld id="{DDD1B0D0-F507-47FD-8706-B4156B0DEC71}" type="datetimeFigureOut">
              <a:rPr lang="de-DE" smtClean="0"/>
              <a:t>08.11.2023</a:t>
            </a:fld>
            <a:endParaRPr lang="de-DE"/>
          </a:p>
        </p:txBody>
      </p:sp>
      <p:sp>
        <p:nvSpPr>
          <p:cNvPr id="6" name="Fußzeilenplatzhalter 5">
            <a:extLst>
              <a:ext uri="{FF2B5EF4-FFF2-40B4-BE49-F238E27FC236}">
                <a16:creationId xmlns:a16="http://schemas.microsoft.com/office/drawing/2014/main" id="{CA2E9075-FAFD-FBBC-2465-503652C8AFC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3047AAEE-C16A-4161-0BF8-B18B5C08827C}"/>
              </a:ext>
            </a:extLst>
          </p:cNvPr>
          <p:cNvSpPr>
            <a:spLocks noGrp="1"/>
          </p:cNvSpPr>
          <p:nvPr>
            <p:ph type="sldNum" sz="quarter" idx="12"/>
          </p:nvPr>
        </p:nvSpPr>
        <p:spPr/>
        <p:txBody>
          <a:bodyPr/>
          <a:lstStyle/>
          <a:p>
            <a:fld id="{FC6D15BE-464E-4D0D-A606-19A8FDC870A2}" type="slidenum">
              <a:rPr lang="de-DE" smtClean="0"/>
              <a:t>‹Nr.›</a:t>
            </a:fld>
            <a:endParaRPr lang="de-DE"/>
          </a:p>
        </p:txBody>
      </p:sp>
    </p:spTree>
    <p:extLst>
      <p:ext uri="{BB962C8B-B14F-4D97-AF65-F5344CB8AC3E}">
        <p14:creationId xmlns:p14="http://schemas.microsoft.com/office/powerpoint/2010/main" val="3675719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415BDE29-17A7-86B2-89C8-D057AB69022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7796054C-7622-97F4-F23B-A7BCF55C8B5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951C42CE-5D60-4739-5C3A-95E8A575860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D1B0D0-F507-47FD-8706-B4156B0DEC71}" type="datetimeFigureOut">
              <a:rPr lang="de-DE" smtClean="0"/>
              <a:t>08.11.2023</a:t>
            </a:fld>
            <a:endParaRPr lang="de-DE"/>
          </a:p>
        </p:txBody>
      </p:sp>
      <p:sp>
        <p:nvSpPr>
          <p:cNvPr id="5" name="Fußzeilenplatzhalter 4">
            <a:extLst>
              <a:ext uri="{FF2B5EF4-FFF2-40B4-BE49-F238E27FC236}">
                <a16:creationId xmlns:a16="http://schemas.microsoft.com/office/drawing/2014/main" id="{B6A23C1F-BE8A-126E-8433-F5C8F38C876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095F78B3-48E3-E1BB-122C-20D7FD1D819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6D15BE-464E-4D0D-A606-19A8FDC870A2}" type="slidenum">
              <a:rPr lang="de-DE" smtClean="0"/>
              <a:t>‹Nr.›</a:t>
            </a:fld>
            <a:endParaRPr lang="de-DE"/>
          </a:p>
        </p:txBody>
      </p:sp>
    </p:spTree>
    <p:extLst>
      <p:ext uri="{BB962C8B-B14F-4D97-AF65-F5344CB8AC3E}">
        <p14:creationId xmlns:p14="http://schemas.microsoft.com/office/powerpoint/2010/main" val="36100979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BB9F0B55-1381-7766-2379-C90081CC8E68}"/>
              </a:ext>
            </a:extLst>
          </p:cNvPr>
          <p:cNvSpPr txBox="1"/>
          <p:nvPr/>
        </p:nvSpPr>
        <p:spPr>
          <a:xfrm>
            <a:off x="301841" y="319596"/>
            <a:ext cx="11319029" cy="6682599"/>
          </a:xfrm>
          <a:prstGeom prst="rect">
            <a:avLst/>
          </a:prstGeom>
          <a:noFill/>
        </p:spPr>
        <p:txBody>
          <a:bodyPr wrap="square" rtlCol="0">
            <a:spAutoFit/>
          </a:bodyPr>
          <a:lstStyle/>
          <a:p>
            <a:pPr>
              <a:lnSpc>
                <a:spcPct val="107000"/>
              </a:lnSpc>
              <a:spcAft>
                <a:spcPts val="800"/>
              </a:spcAft>
            </a:pPr>
            <a:r>
              <a:rPr lang="de-DE" sz="1400" b="1" kern="100" dirty="0" err="1">
                <a:effectLst/>
                <a:latin typeface="Calibri" panose="020F0502020204030204" pitchFamily="34" charset="0"/>
                <a:ea typeface="Calibri" panose="020F0502020204030204" pitchFamily="34" charset="0"/>
                <a:cs typeface="Times New Roman" panose="02020603050405020304" pitchFamily="18" charset="0"/>
              </a:rPr>
              <a:t>Sessionthema</a:t>
            </a:r>
            <a:r>
              <a:rPr lang="de-DE" sz="1400" b="1" kern="100" dirty="0">
                <a:effectLst/>
                <a:latin typeface="Calibri" panose="020F0502020204030204" pitchFamily="34" charset="0"/>
                <a:ea typeface="Calibri" panose="020F0502020204030204" pitchFamily="34" charset="0"/>
                <a:cs typeface="Times New Roman" panose="02020603050405020304" pitchFamily="18" charset="0"/>
              </a:rPr>
              <a:t>: TVB Mitarbeiter bei der Erstellung und Optimierung der Webseite mittels KI unterstützen. Zeit einsparen.</a:t>
            </a:r>
          </a:p>
          <a:p>
            <a:pPr>
              <a:lnSpc>
                <a:spcPct val="107000"/>
              </a:lnSpc>
              <a:spcAft>
                <a:spcPts val="800"/>
              </a:spcAft>
            </a:pPr>
            <a:r>
              <a:rPr lang="de-DE" sz="1200" kern="100" dirty="0" err="1">
                <a:effectLst/>
                <a:latin typeface="Calibri" panose="020F0502020204030204" pitchFamily="34" charset="0"/>
                <a:ea typeface="Calibri" panose="020F0502020204030204" pitchFamily="34" charset="0"/>
                <a:cs typeface="Times New Roman" panose="02020603050405020304" pitchFamily="18" charset="0"/>
              </a:rPr>
              <a:t>Sessionleiterin</a:t>
            </a: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 Renate Kapl</a:t>
            </a:r>
            <a:br>
              <a:rPr lang="de-DE" sz="1200" kern="100" dirty="0">
                <a:effectLst/>
                <a:latin typeface="Calibri" panose="020F0502020204030204" pitchFamily="34" charset="0"/>
                <a:ea typeface="Calibri" panose="020F0502020204030204" pitchFamily="34" charset="0"/>
                <a:cs typeface="Times New Roman" panose="02020603050405020304" pitchFamily="18" charset="0"/>
              </a:rPr>
            </a:b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Herausforderungen und Entwicklungsmöglichkeiten: </a:t>
            </a:r>
          </a:p>
          <a:p>
            <a:pPr marL="171450" indent="-171450">
              <a:lnSpc>
                <a:spcPct val="107000"/>
              </a:lnSpc>
              <a:spcAft>
                <a:spcPts val="800"/>
              </a:spcAft>
              <a:buFont typeface="Arial" panose="020B0604020202020204" pitchFamily="34" charset="0"/>
              <a:buChar cha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In der Theorie sind wesentliche Informationen wie eine Webseite inhaltlich aufgebaut werden sollte bekannt. Bsp. H1, H2 verwenden. Wird aber aufgrund Zeitmangels oft darauf vergessen. Analyse auf Knopfdruck, ob die Basics eingehalten wurden und ob es Verbesserungspotential gibt. (Man kann ja nicht immer auf alles denken: Text sollte barrierefrei, </a:t>
            </a:r>
            <a:r>
              <a:rPr lang="de-DE" sz="1200" kern="100" dirty="0" err="1">
                <a:effectLst/>
                <a:latin typeface="Calibri" panose="020F0502020204030204" pitchFamily="34" charset="0"/>
                <a:ea typeface="Calibri" panose="020F0502020204030204" pitchFamily="34" charset="0"/>
                <a:cs typeface="Times New Roman" panose="02020603050405020304" pitchFamily="18" charset="0"/>
              </a:rPr>
              <a:t>seo</a:t>
            </a: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-optimiert und evtl. auch noch gegendert sein, Absätze, Überschriften und die relevanten </a:t>
            </a:r>
            <a:r>
              <a:rPr lang="de-DE" sz="1200" kern="100" dirty="0" err="1">
                <a:effectLst/>
                <a:latin typeface="Calibri" panose="020F0502020204030204" pitchFamily="34" charset="0"/>
                <a:ea typeface="Calibri" panose="020F0502020204030204" pitchFamily="34" charset="0"/>
                <a:cs typeface="Times New Roman" panose="02020603050405020304" pitchFamily="18" charset="0"/>
              </a:rPr>
              <a:t>Keywörter</a:t>
            </a: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 oder </a:t>
            </a:r>
            <a:r>
              <a:rPr lang="de-DE" sz="1200" kern="100" dirty="0" err="1">
                <a:effectLst/>
                <a:latin typeface="Calibri" panose="020F0502020204030204" pitchFamily="34" charset="0"/>
                <a:ea typeface="Calibri" panose="020F0502020204030204" pitchFamily="34" charset="0"/>
                <a:cs typeface="Times New Roman" panose="02020603050405020304" pitchFamily="18" charset="0"/>
              </a:rPr>
              <a:t>Querverlinkungen</a:t>
            </a: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 enthalten,) </a:t>
            </a:r>
          </a:p>
          <a:p>
            <a:pPr marL="171450" indent="-171450">
              <a:lnSpc>
                <a:spcPct val="107000"/>
              </a:lnSpc>
              <a:spcAft>
                <a:spcPts val="800"/>
              </a:spcAft>
              <a:buFont typeface="Arial" panose="020B0604020202020204" pitchFamily="34" charset="0"/>
              <a:buChar cha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Einleitungstexte und Beschreibungstexte in TOURDATA automatisch basierend auf den vorhandenen befüllten Informationen </a:t>
            </a:r>
            <a:r>
              <a:rPr lang="de-DE" sz="1200" kern="100" dirty="0" err="1">
                <a:effectLst/>
                <a:latin typeface="Calibri" panose="020F0502020204030204" pitchFamily="34" charset="0"/>
                <a:ea typeface="Calibri" panose="020F0502020204030204" pitchFamily="34" charset="0"/>
                <a:cs typeface="Times New Roman" panose="02020603050405020304" pitchFamily="18" charset="0"/>
              </a:rPr>
              <a:t>z.b.</a:t>
            </a: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 Ausstattung und Zielgruppe (</a:t>
            </a:r>
            <a:r>
              <a:rPr lang="de-DE" sz="1200" kern="100" dirty="0" err="1">
                <a:effectLst/>
                <a:latin typeface="Calibri" panose="020F0502020204030204" pitchFamily="34" charset="0"/>
                <a:ea typeface="Calibri" panose="020F0502020204030204" pitchFamily="34" charset="0"/>
                <a:cs typeface="Times New Roman" panose="02020603050405020304" pitchFamily="18" charset="0"/>
              </a:rPr>
              <a:t>z.b</a:t>
            </a: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 Familie mit Kindern) erstellen. </a:t>
            </a:r>
          </a:p>
          <a:p>
            <a:pPr marL="171450" indent="-171450">
              <a:lnSpc>
                <a:spcPct val="107000"/>
              </a:lnSpc>
              <a:spcAft>
                <a:spcPts val="800"/>
              </a:spcAft>
              <a:buFont typeface="Arial" panose="020B0604020202020204" pitchFamily="34" charset="0"/>
              <a:buChar cha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Komplette Webseite ohne „Einzelteile manuell übersetzen“ in verschiedenen Sprachen zur Verfügung stellen. Auch wenn die Übersetzung nicht perfekt ist … auf dem Zielmarkt ist man so zumindest überhaupt erstmal sichtbar. </a:t>
            </a:r>
          </a:p>
          <a:p>
            <a:pPr marL="171450" indent="-171450">
              <a:lnSpc>
                <a:spcPct val="107000"/>
              </a:lnSpc>
              <a:spcAft>
                <a:spcPts val="800"/>
              </a:spcAft>
              <a:buFont typeface="Arial" panose="020B0604020202020204" pitchFamily="34" charset="0"/>
              <a:buChar cha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Wie bewertet Google Seiten mit KI generierten Texten und Bildern? Kann Google das überhaupt erkennen? </a:t>
            </a:r>
          </a:p>
          <a:p>
            <a:pPr marL="171450" indent="-171450">
              <a:lnSpc>
                <a:spcPct val="107000"/>
              </a:lnSpc>
              <a:spcAft>
                <a:spcPts val="800"/>
              </a:spcAft>
              <a:buFont typeface="Arial" panose="020B0604020202020204" pitchFamily="34" charset="0"/>
              <a:buChar cha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Besucherverhalten auf der Webseite analysieren, erkennen und darauf optimieren</a:t>
            </a:r>
          </a:p>
          <a:p>
            <a:pPr marL="171450" indent="-171450">
              <a:lnSpc>
                <a:spcPct val="107000"/>
              </a:lnSpc>
              <a:spcAft>
                <a:spcPts val="800"/>
              </a:spcAft>
              <a:buFont typeface="Arial" panose="020B0604020202020204" pitchFamily="34" charset="0"/>
              <a:buChar cha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Automatische Anpassung von Textlängen aus vorhandenen Beschreibungstexten für vorgefertigte </a:t>
            </a:r>
            <a:r>
              <a:rPr lang="de-DE" sz="1200" kern="100" dirty="0" err="1">
                <a:effectLst/>
                <a:latin typeface="Calibri" panose="020F0502020204030204" pitchFamily="34" charset="0"/>
                <a:ea typeface="Calibri" panose="020F0502020204030204" pitchFamily="34" charset="0"/>
                <a:cs typeface="Times New Roman" panose="02020603050405020304" pitchFamily="18" charset="0"/>
              </a:rPr>
              <a:t>Contentbausteine</a:t>
            </a: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 -</a:t>
            </a:r>
            <a:r>
              <a:rPr lang="de-DE" sz="1200" kern="100" dirty="0" err="1">
                <a:effectLst/>
                <a:latin typeface="Calibri" panose="020F0502020204030204" pitchFamily="34" charset="0"/>
                <a:ea typeface="Calibri" panose="020F0502020204030204" pitchFamily="34" charset="0"/>
                <a:cs typeface="Times New Roman" panose="02020603050405020304" pitchFamily="18" charset="0"/>
              </a:rPr>
              <a:t>z.b.</a:t>
            </a: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 Erstelle mir einen 3 Zeiler für …. , Erstelle mir eine Kurzbeschreibung für die Veranstaltung mit diesen bekannten Informationen. …. </a:t>
            </a:r>
          </a:p>
          <a:p>
            <a:pPr marL="171450" indent="-171450">
              <a:lnSpc>
                <a:spcPct val="107000"/>
              </a:lnSpc>
              <a:spcAft>
                <a:spcPts val="800"/>
              </a:spcAft>
              <a:buFont typeface="Arial" panose="020B0604020202020204" pitchFamily="34" charset="0"/>
              <a:buChar cha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Google erstellt META Beschreibungen zum Teil je nach „Sucheingaben“ unterschiedlich. </a:t>
            </a:r>
            <a:endParaRPr lang="de-DE" sz="1200" kern="100" dirty="0">
              <a:latin typeface="Calibri" panose="020F0502020204030204" pitchFamily="34" charset="0"/>
              <a:ea typeface="Calibri" panose="020F0502020204030204" pitchFamily="34" charset="0"/>
              <a:cs typeface="Times New Roman" panose="02020603050405020304" pitchFamily="18" charset="0"/>
            </a:endParaRPr>
          </a:p>
          <a:p>
            <a:pPr marL="171450" indent="-171450">
              <a:lnSpc>
                <a:spcPct val="107000"/>
              </a:lnSpc>
              <a:spcAft>
                <a:spcPts val="800"/>
              </a:spcAft>
              <a:buFont typeface="Arial" panose="020B0604020202020204" pitchFamily="34" charset="0"/>
              <a:buChar cha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KI generierte Beschreibungstexte sind nicht die perfekten Marketingtexte – aber immerhin um vieles besser als die bisherigen Texte die mangels Zeit nur spärlich oder gar nicht vorhanden sind. </a:t>
            </a:r>
          </a:p>
          <a:p>
            <a:pPr marL="171450" indent="-171450">
              <a:lnSpc>
                <a:spcPct val="107000"/>
              </a:lnSpc>
              <a:spcAft>
                <a:spcPts val="800"/>
              </a:spcAft>
              <a:buFont typeface="Arial" panose="020B0604020202020204" pitchFamily="34" charset="0"/>
              <a:buChar cha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Landingpage automatisch im Echtbetrieb abändern (lassen mit KI) um die optimale Seite mit größtmöglicher </a:t>
            </a:r>
            <a:r>
              <a:rPr lang="de-DE" sz="1200" kern="100" dirty="0" err="1">
                <a:effectLst/>
                <a:latin typeface="Calibri" panose="020F0502020204030204" pitchFamily="34" charset="0"/>
                <a:ea typeface="Calibri" panose="020F0502020204030204" pitchFamily="34" charset="0"/>
                <a:cs typeface="Times New Roman" panose="02020603050405020304" pitchFamily="18" charset="0"/>
              </a:rPr>
              <a:t>Conversionrate</a:t>
            </a: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 zu finden. </a:t>
            </a:r>
          </a:p>
          <a:p>
            <a:pPr>
              <a:lnSpc>
                <a:spcPct val="107000"/>
              </a:lnSpc>
              <a:spcAft>
                <a:spcPts val="800"/>
              </a:spcAft>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 Tools: </a:t>
            </a:r>
          </a:p>
          <a:p>
            <a:pPr>
              <a:lnSpc>
                <a:spcPct val="107000"/>
              </a:lnSpc>
              <a:spcAft>
                <a:spcPts val="800"/>
              </a:spcAft>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 www.seoquake.com (Chrome Extension kostenlos) Seite die versch. Infos ermittelt: Keyword Dichte, technische Basis, Überschriftenstruktur</a:t>
            </a:r>
            <a:br>
              <a:rPr lang="de-DE" sz="1200" kern="100" dirty="0">
                <a:effectLst/>
                <a:latin typeface="Calibri" panose="020F0502020204030204" pitchFamily="34" charset="0"/>
                <a:ea typeface="Calibri" panose="020F0502020204030204" pitchFamily="34" charset="0"/>
                <a:cs typeface="Times New Roman" panose="02020603050405020304" pitchFamily="18" charset="0"/>
              </a:rPr>
            </a:b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 seo.ai (kostenpflichtiges Tool) </a:t>
            </a:r>
            <a:br>
              <a:rPr lang="de-DE" sz="1200" kern="100" dirty="0">
                <a:effectLst/>
                <a:latin typeface="Calibri" panose="020F0502020204030204" pitchFamily="34" charset="0"/>
                <a:ea typeface="Calibri" panose="020F0502020204030204" pitchFamily="34" charset="0"/>
                <a:cs typeface="Times New Roman" panose="02020603050405020304" pitchFamily="18" charset="0"/>
              </a:rPr>
            </a:b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 Chat GPT : Verbessere den Text auf der Seite www.xyz.at und füge die </a:t>
            </a:r>
            <a:r>
              <a:rPr lang="de-DE" sz="1200" kern="100" dirty="0" err="1">
                <a:effectLst/>
                <a:latin typeface="Calibri" panose="020F0502020204030204" pitchFamily="34" charset="0"/>
                <a:ea typeface="Calibri" panose="020F0502020204030204" pitchFamily="34" charset="0"/>
                <a:cs typeface="Times New Roman" panose="02020603050405020304" pitchFamily="18" charset="0"/>
              </a:rPr>
              <a:t>Keywörter</a:t>
            </a: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 A,B,C ein</a:t>
            </a:r>
            <a:br>
              <a:rPr lang="de-DE" sz="1200" kern="100" dirty="0">
                <a:effectLst/>
                <a:latin typeface="Calibri" panose="020F0502020204030204" pitchFamily="34" charset="0"/>
                <a:ea typeface="Calibri" panose="020F0502020204030204" pitchFamily="34" charset="0"/>
                <a:cs typeface="Times New Roman" panose="02020603050405020304" pitchFamily="18" charset="0"/>
              </a:rPr>
            </a:b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 </a:t>
            </a:r>
            <a:r>
              <a:rPr lang="de-DE" sz="1200" kern="100" dirty="0" err="1">
                <a:effectLst/>
                <a:latin typeface="Calibri" panose="020F0502020204030204" pitchFamily="34" charset="0"/>
                <a:ea typeface="Calibri" panose="020F0502020204030204" pitchFamily="34" charset="0"/>
                <a:cs typeface="Times New Roman" panose="02020603050405020304" pitchFamily="18" charset="0"/>
              </a:rPr>
              <a:t>Feratel</a:t>
            </a: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 – Hotelbeschreibungen erstellen (kein Link verfügbar) </a:t>
            </a:r>
            <a:br>
              <a:rPr lang="de-DE" sz="1200" kern="100" dirty="0">
                <a:effectLst/>
                <a:latin typeface="Calibri" panose="020F0502020204030204" pitchFamily="34" charset="0"/>
                <a:ea typeface="Calibri" panose="020F0502020204030204" pitchFamily="34" charset="0"/>
                <a:cs typeface="Times New Roman" panose="02020603050405020304" pitchFamily="18" charset="0"/>
              </a:rPr>
            </a:b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 TOURDATA – automatisch Beschreibungen erstellen und in versch. Sprachen veröffentlichen</a:t>
            </a:r>
            <a:br>
              <a:rPr lang="de-DE" sz="1200" kern="100" dirty="0">
                <a:effectLst/>
                <a:latin typeface="Calibri" panose="020F0502020204030204" pitchFamily="34" charset="0"/>
                <a:ea typeface="Calibri" panose="020F0502020204030204" pitchFamily="34" charset="0"/>
                <a:cs typeface="Times New Roman" panose="02020603050405020304" pitchFamily="18" charset="0"/>
              </a:rPr>
            </a:b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 Google Search </a:t>
            </a:r>
            <a:r>
              <a:rPr lang="de-DE" sz="1200" kern="100" dirty="0" err="1">
                <a:effectLst/>
                <a:latin typeface="Calibri" panose="020F0502020204030204" pitchFamily="34" charset="0"/>
                <a:ea typeface="Calibri" panose="020F0502020204030204" pitchFamily="34" charset="0"/>
                <a:cs typeface="Times New Roman" panose="02020603050405020304" pitchFamily="18" charset="0"/>
              </a:rPr>
              <a:t>Console</a:t>
            </a: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 Tool von Google welches die Seiten bewertet und Optimierungstipps gibt. (</a:t>
            </a:r>
            <a:r>
              <a:rPr lang="de-DE" sz="1200" kern="100" dirty="0" err="1">
                <a:effectLst/>
                <a:latin typeface="Calibri" panose="020F0502020204030204" pitchFamily="34" charset="0"/>
                <a:ea typeface="Calibri" panose="020F0502020204030204" pitchFamily="34" charset="0"/>
                <a:cs typeface="Times New Roman" panose="02020603050405020304" pitchFamily="18" charset="0"/>
              </a:rPr>
              <a:t>z.b.</a:t>
            </a: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 Fehler bei der Indexierung oder Fehler bei Schema.org)</a:t>
            </a:r>
          </a:p>
          <a:p>
            <a:pPr>
              <a:lnSpc>
                <a:spcPct val="107000"/>
              </a:lnSpc>
              <a:spcAft>
                <a:spcPts val="800"/>
              </a:spcAft>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2002133681"/>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967BD0FE2E162C428B8DC68A2363D8DD" ma:contentTypeVersion="12" ma:contentTypeDescription="Ein neues Dokument erstellen." ma:contentTypeScope="" ma:versionID="b2408a86c725f89385c91e15eb102609">
  <xsd:schema xmlns:xsd="http://www.w3.org/2001/XMLSchema" xmlns:xs="http://www.w3.org/2001/XMLSchema" xmlns:p="http://schemas.microsoft.com/office/2006/metadata/properties" xmlns:ns2="7951c079-f27e-4e95-835d-0fa326ed06da" xmlns:ns3="592cd132-4103-4b23-acbd-5f2e3c415286" targetNamespace="http://schemas.microsoft.com/office/2006/metadata/properties" ma:root="true" ma:fieldsID="b311d7f3048ae44ec55c222fda4ad3f9" ns2:_="" ns3:_="">
    <xsd:import namespace="7951c079-f27e-4e95-835d-0fa326ed06da"/>
    <xsd:import namespace="592cd132-4103-4b23-acbd-5f2e3c415286"/>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951c079-f27e-4e95-835d-0fa326ed06d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Bildmarkierungen" ma:readOnly="false" ma:fieldId="{5cf76f15-5ced-4ddc-b409-7134ff3c332f}" ma:taxonomyMulti="true" ma:sspId="ff969661-2148-45a2-97bf-6512f182cf12"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92cd132-4103-4b23-acbd-5f2e3c415286"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f66ae523-aab5-4c8e-af5d-51011430fe4b}" ma:internalName="TaxCatchAll" ma:showField="CatchAllData" ma:web="592cd132-4103-4b23-acbd-5f2e3c415286">
      <xsd:complexType>
        <xsd:complexContent>
          <xsd:extension base="dms:MultiChoiceLookup">
            <xsd:sequence>
              <xsd:element name="Value" type="dms:Lookup" maxOccurs="unbounded" minOccurs="0" nillable="true"/>
            </xsd:sequence>
          </xsd:extension>
        </xsd:complexContent>
      </xsd:complexType>
    </xsd:element>
    <xsd:element name="SharedWithUsers" ma:index="17"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Freigegeben für -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7951c079-f27e-4e95-835d-0fa326ed06da">
      <Terms xmlns="http://schemas.microsoft.com/office/infopath/2007/PartnerControls"/>
    </lcf76f155ced4ddcb4097134ff3c332f>
    <TaxCatchAll xmlns="592cd132-4103-4b23-acbd-5f2e3c415286" xsi:nil="true"/>
  </documentManagement>
</p:properties>
</file>

<file path=customXml/itemProps1.xml><?xml version="1.0" encoding="utf-8"?>
<ds:datastoreItem xmlns:ds="http://schemas.openxmlformats.org/officeDocument/2006/customXml" ds:itemID="{775808B0-BAF6-405D-9168-7E5325254DA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951c079-f27e-4e95-835d-0fa326ed06da"/>
    <ds:schemaRef ds:uri="592cd132-4103-4b23-acbd-5f2e3c41528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F8B61E9-ACF3-4864-BBA7-2F16559A689B}">
  <ds:schemaRefs>
    <ds:schemaRef ds:uri="http://schemas.microsoft.com/sharepoint/v3/contenttype/forms"/>
  </ds:schemaRefs>
</ds:datastoreItem>
</file>

<file path=customXml/itemProps3.xml><?xml version="1.0" encoding="utf-8"?>
<ds:datastoreItem xmlns:ds="http://schemas.openxmlformats.org/officeDocument/2006/customXml" ds:itemID="{F6E9187E-6B6D-4890-9FE4-6B60B8006084}">
  <ds:schemaRefs>
    <ds:schemaRef ds:uri="592cd132-4103-4b23-acbd-5f2e3c415286"/>
    <ds:schemaRef ds:uri="http://purl.org/dc/terms/"/>
    <ds:schemaRef ds:uri="http://schemas.openxmlformats.org/package/2006/metadata/core-properties"/>
    <ds:schemaRef ds:uri="http://purl.org/dc/elements/1.1/"/>
    <ds:schemaRef ds:uri="http://schemas.microsoft.com/office/2006/documentManagement/types"/>
    <ds:schemaRef ds:uri="http://www.w3.org/XML/1998/namespace"/>
    <ds:schemaRef ds:uri="http://purl.org/dc/dcmitype/"/>
    <ds:schemaRef ds:uri="http://schemas.microsoft.com/office/infopath/2007/PartnerControls"/>
    <ds:schemaRef ds:uri="7951c079-f27e-4e95-835d-0fa326ed06da"/>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0</TotalTime>
  <Words>415</Words>
  <Application>Microsoft Office PowerPoint</Application>
  <PresentationFormat>Breitbild</PresentationFormat>
  <Paragraphs>14</Paragraphs>
  <Slides>1</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vt:i4>
      </vt:variant>
    </vt:vector>
  </HeadingPairs>
  <TitlesOfParts>
    <vt:vector size="5" baseType="lpstr">
      <vt:lpstr>Arial</vt:lpstr>
      <vt:lpstr>Calibri</vt:lpstr>
      <vt:lpstr>Calibri Light</vt:lpstr>
      <vt:lpstr>Office</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Leutgeb Petra</dc:creator>
  <cp:lastModifiedBy>Leutgeb Petra</cp:lastModifiedBy>
  <cp:revision>3</cp:revision>
  <dcterms:created xsi:type="dcterms:W3CDTF">2023-11-08T08:38:09Z</dcterms:created>
  <dcterms:modified xsi:type="dcterms:W3CDTF">2023-11-08T08:56:55Z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0x010100967BD0FE2E162C428B8DC68A2363D8DD</vt:lpwstr>
  </property>
  <property fmtid="{D5CDD505-2E9C-101B-9397-08002B2CF9AE}" pid="3" name="MediaServiceImageTags">
    <vt:lpwstr/>
  </property>
</Properties>
</file>