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447" r:id="rId2"/>
    <p:sldId id="470" r:id="rId3"/>
    <p:sldId id="464" r:id="rId4"/>
    <p:sldId id="465" r:id="rId5"/>
    <p:sldId id="458" r:id="rId6"/>
    <p:sldId id="449" r:id="rId7"/>
    <p:sldId id="463" r:id="rId8"/>
    <p:sldId id="454" r:id="rId9"/>
    <p:sldId id="445" r:id="rId10"/>
    <p:sldId id="446" r:id="rId11"/>
    <p:sldId id="469" r:id="rId12"/>
    <p:sldId id="467" r:id="rId13"/>
    <p:sldId id="468" r:id="rId14"/>
    <p:sldId id="462" r:id="rId15"/>
    <p:sldId id="452" r:id="rId16"/>
    <p:sldId id="453" r:id="rId17"/>
    <p:sldId id="451" r:id="rId18"/>
    <p:sldId id="456" r:id="rId19"/>
    <p:sldId id="471" r:id="rId20"/>
    <p:sldId id="473" r:id="rId21"/>
    <p:sldId id="472" r:id="rId22"/>
    <p:sldId id="466" r:id="rId23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D" id="{656BFED6-E2E6-45C0-9C29-AB38928483DA}">
          <p14:sldIdLst/>
        </p14:section>
        <p14:section name="Vorlage" id="{CA7D6423-F84B-4EE8-8F4D-570931839DF9}">
          <p14:sldIdLst>
            <p14:sldId id="447"/>
            <p14:sldId id="470"/>
            <p14:sldId id="464"/>
            <p14:sldId id="465"/>
            <p14:sldId id="458"/>
            <p14:sldId id="449"/>
            <p14:sldId id="463"/>
            <p14:sldId id="454"/>
            <p14:sldId id="445"/>
            <p14:sldId id="446"/>
            <p14:sldId id="469"/>
            <p14:sldId id="467"/>
            <p14:sldId id="468"/>
            <p14:sldId id="462"/>
            <p14:sldId id="452"/>
            <p14:sldId id="453"/>
            <p14:sldId id="451"/>
            <p14:sldId id="456"/>
            <p14:sldId id="471"/>
            <p14:sldId id="473"/>
            <p14:sldId id="472"/>
            <p14:sldId id="4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2423"/>
    <a:srgbClr val="F51919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27F97BB-C833-4FB7-BDE5-3F7075034690}" styleName="Designformatvorlage 2 - Akz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109" autoAdjust="0"/>
    <p:restoredTop sz="77260" autoAdjust="0"/>
  </p:normalViewPr>
  <p:slideViewPr>
    <p:cSldViewPr>
      <p:cViewPr varScale="1">
        <p:scale>
          <a:sx n="88" d="100"/>
          <a:sy n="88" d="100"/>
        </p:scale>
        <p:origin x="720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622"/>
    </p:cViewPr>
  </p:sorterViewPr>
  <p:notesViewPr>
    <p:cSldViewPr>
      <p:cViewPr varScale="1">
        <p:scale>
          <a:sx n="73" d="100"/>
          <a:sy n="73" d="100"/>
        </p:scale>
        <p:origin x="406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A8140-151D-4F38-8B34-355EA168CADA}" type="datetimeFigureOut">
              <a:rPr lang="de-DE" smtClean="0"/>
              <a:t>06.11.2023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834206-546D-401C-AD63-1FE243B092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8101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29A33A8-D923-49ED-962A-8C60C1772B1E}" type="datetimeFigureOut">
              <a:rPr lang="de-AT" smtClean="0"/>
              <a:pPr/>
              <a:t>06.11.2023</a:t>
            </a:fld>
            <a:endParaRPr lang="de-A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5C9C8DD-C334-4435-81CD-BD32F034369B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27429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Clr>
        <a:srgbClr val="F51919"/>
      </a:buClr>
      <a:buFont typeface="Arial" panose="020B0604020202020204" pitchFamily="34" charset="0"/>
      <a:buChar char="-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628650" indent="-171450" algn="l" defTabSz="914400" rtl="0" eaLnBrk="1" latinLnBrk="0" hangingPunct="1">
      <a:buClr>
        <a:srgbClr val="F51919"/>
      </a:buClr>
      <a:buFont typeface="Arial" panose="020B0604020202020204" pitchFamily="34" charset="0"/>
      <a:buChar char="-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https://thispersondoesnotexist.com/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9C8DD-C334-4435-81CD-BD32F034369B}" type="slidenum">
              <a:rPr lang="de-AT" smtClean="0"/>
              <a:pPr/>
              <a:t>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18858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https://thispersondoesnotexist.com/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9C8DD-C334-4435-81CD-BD32F034369B}" type="slidenum">
              <a:rPr lang="de-AT" smtClean="0"/>
              <a:pPr/>
              <a:t>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9224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https://thispersondoesnotexist.com/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9C8DD-C334-4435-81CD-BD32F034369B}" type="slidenum">
              <a:rPr lang="de-AT" smtClean="0"/>
              <a:pPr/>
              <a:t>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84419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9C8DD-C334-4435-81CD-BD32F034369B}" type="slidenum">
              <a:rPr lang="de-AT" smtClean="0"/>
              <a:pPr/>
              <a:t>10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64632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9C8DD-C334-4435-81CD-BD32F034369B}" type="slidenum">
              <a:rPr lang="de-AT" smtClean="0"/>
              <a:pPr/>
              <a:t>17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54926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2"/>
          </p:nvPr>
        </p:nvSpPr>
        <p:spPr>
          <a:xfrm>
            <a:off x="504" y="0"/>
            <a:ext cx="7433516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956000" y="836712"/>
            <a:ext cx="3888432" cy="1008000"/>
          </a:xfrm>
        </p:spPr>
        <p:txBody>
          <a:bodyPr lIns="0" tIns="0" rIns="0" bIns="0" anchor="b">
            <a:noAutofit/>
          </a:bodyPr>
          <a:lstStyle>
            <a:lvl1pPr>
              <a:lnSpc>
                <a:spcPts val="2600"/>
              </a:lnSpc>
              <a:defRPr sz="2400" baseline="0"/>
            </a:lvl1pPr>
          </a:lstStyle>
          <a:p>
            <a:r>
              <a:rPr lang="de-DE" dirty="0"/>
              <a:t>Headline in </a:t>
            </a:r>
            <a:br>
              <a:rPr lang="de-DE" dirty="0"/>
            </a:br>
            <a:r>
              <a:rPr lang="de-DE" dirty="0" err="1"/>
              <a:t>Graebenbach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 24pt, max. 3-zeilig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956000" y="1846800"/>
            <a:ext cx="3888433" cy="288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latin typeface="GraebenbachOE Regular" panose="020B0003040202000003" pitchFamily="34" charset="0"/>
              </a:defRPr>
            </a:lvl1pPr>
          </a:lstStyle>
          <a:p>
            <a:pPr lvl="0"/>
            <a:r>
              <a:rPr lang="de-DE" dirty="0"/>
              <a:t>ggf. Untertitel </a:t>
            </a:r>
            <a:r>
              <a:rPr lang="de-DE" dirty="0" err="1"/>
              <a:t>Graebenbach</a:t>
            </a:r>
            <a:r>
              <a:rPr lang="de-DE" dirty="0"/>
              <a:t> Regular 16pt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7956000" y="6120000"/>
            <a:ext cx="2808312" cy="360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dirty="0">
                <a:latin typeface="GraebenbachOE Bold" panose="020B0003040202000003" pitchFamily="34" charset="0"/>
              </a:rPr>
              <a:t>Erlebenswert echt.</a:t>
            </a:r>
          </a:p>
          <a:p>
            <a:r>
              <a:rPr lang="de-DE" sz="1000" dirty="0">
                <a:latin typeface="GraebenbachOE Regular" panose="020B0003040202000003" pitchFamily="34" charset="0"/>
              </a:rPr>
              <a:t>oberösterreich.at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00" y="457200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8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gleich (2 Box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720000" y="1800000"/>
            <a:ext cx="4656000" cy="360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800" b="0">
                <a:latin typeface="GraebenbachOE Bold" panose="020B000304020200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Fließtext </a:t>
            </a:r>
            <a:r>
              <a:rPr lang="de-DE" dirty="0" err="1"/>
              <a:t>Graebenbach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 18pt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720000" y="2276872"/>
            <a:ext cx="4656000" cy="380687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100"/>
              </a:lnSpc>
              <a:buFont typeface="GraebenbachOE Regular" panose="020B0003040202000003" pitchFamily="34" charset="0"/>
              <a:buChar char="-"/>
              <a:defRPr sz="16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Fließtext </a:t>
            </a:r>
            <a:r>
              <a:rPr lang="de-DE" dirty="0" err="1"/>
              <a:t>Graebenbach</a:t>
            </a:r>
            <a:r>
              <a:rPr lang="de-DE" dirty="0"/>
              <a:t> Regular 16pt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816000" y="1800000"/>
            <a:ext cx="4656000" cy="360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800" b="0">
                <a:latin typeface="GraebenbachOE Bold" panose="020B000304020200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Fließtext </a:t>
            </a:r>
            <a:r>
              <a:rPr lang="de-DE" dirty="0" err="1"/>
              <a:t>Graebenbach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 18pt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816000" y="2276872"/>
            <a:ext cx="4656000" cy="380687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100"/>
              </a:lnSpc>
              <a:defRPr lang="de-DE" sz="1600" kern="1200" baseline="0" dirty="0" smtClean="0">
                <a:solidFill>
                  <a:schemeClr val="tx1"/>
                </a:solidFill>
                <a:latin typeface="GraebenbachOE Regular" panose="020B0003040202000003" pitchFamily="34" charset="0"/>
                <a:ea typeface="+mn-ea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85750" lvl="0" indent="-285750" algn="l" defTabSz="914400" rtl="0" eaLnBrk="1" latinLnBrk="0" hangingPunct="1">
              <a:lnSpc>
                <a:spcPts val="2100"/>
              </a:lnSpc>
              <a:spcBef>
                <a:spcPts val="1200"/>
              </a:spcBef>
              <a:buClr>
                <a:srgbClr val="F51919"/>
              </a:buClr>
              <a:buFont typeface="GraebenbachOE Regular" panose="020B0003040202000003" pitchFamily="34" charset="0"/>
              <a:buChar char="-"/>
            </a:pPr>
            <a:r>
              <a:rPr lang="de-DE" dirty="0"/>
              <a:t>Fließtext </a:t>
            </a:r>
            <a:r>
              <a:rPr lang="de-DE" dirty="0" err="1"/>
              <a:t>Graebenbach</a:t>
            </a:r>
            <a:r>
              <a:rPr lang="de-DE" dirty="0"/>
              <a:t> Regular 16pt</a:t>
            </a:r>
          </a:p>
        </p:txBody>
      </p:sp>
      <p:cxnSp>
        <p:nvCxnSpPr>
          <p:cNvPr id="7" name="Gerader Verbinder 6"/>
          <p:cNvCxnSpPr/>
          <p:nvPr userDrawn="1"/>
        </p:nvCxnSpPr>
        <p:spPr>
          <a:xfrm flipH="1">
            <a:off x="6096000" y="1799999"/>
            <a:ext cx="24000" cy="4338001"/>
          </a:xfrm>
          <a:prstGeom prst="line">
            <a:avLst/>
          </a:prstGeom>
          <a:ln w="254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2000" cy="360000"/>
          </a:xfrm>
        </p:spPr>
        <p:txBody>
          <a:bodyPr lIns="0" tIns="0" rIns="0" bIns="0" anchor="b">
            <a:noAutofit/>
          </a:bodyPr>
          <a:lstStyle>
            <a:lvl1pPr>
              <a:defRPr sz="2400" b="0" baseline="0"/>
            </a:lvl1pPr>
          </a:lstStyle>
          <a:p>
            <a:r>
              <a:rPr lang="de-DE" dirty="0"/>
              <a:t>Folientitel – </a:t>
            </a:r>
            <a:r>
              <a:rPr lang="de-DE" dirty="0" err="1"/>
              <a:t>Graebenbach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 24pt</a:t>
            </a: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80000"/>
            <a:ext cx="10752333" cy="288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latin typeface="GraebenbachOE Regular" panose="020B0003040202000003" pitchFamily="34" charset="0"/>
              </a:defRPr>
            </a:lvl1pPr>
          </a:lstStyle>
          <a:p>
            <a:pPr lvl="0"/>
            <a:r>
              <a:rPr lang="de-DE" dirty="0"/>
              <a:t>ggf. Untertitel </a:t>
            </a:r>
            <a:r>
              <a:rPr lang="de-DE" dirty="0" err="1"/>
              <a:t>Graebenbach</a:t>
            </a:r>
            <a:r>
              <a:rPr lang="de-DE" dirty="0"/>
              <a:t> Regular 16pt</a:t>
            </a:r>
          </a:p>
        </p:txBody>
      </p:sp>
      <p:sp>
        <p:nvSpPr>
          <p:cNvPr id="19" name="Textfeld 18"/>
          <p:cNvSpPr txBox="1"/>
          <p:nvPr userDrawn="1"/>
        </p:nvSpPr>
        <p:spPr>
          <a:xfrm>
            <a:off x="8832304" y="6381328"/>
            <a:ext cx="297633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800" dirty="0">
                <a:latin typeface="GraebenbachOE Bold" panose="020B0003040202000003" pitchFamily="34" charset="0"/>
              </a:rPr>
              <a:t>oberösterreich.at</a:t>
            </a:r>
          </a:p>
        </p:txBody>
      </p:sp>
    </p:spTree>
    <p:extLst>
      <p:ext uri="{BB962C8B-B14F-4D97-AF65-F5344CB8AC3E}">
        <p14:creationId xmlns:p14="http://schemas.microsoft.com/office/powerpoint/2010/main" val="2973191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halt mit Hochforma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6264000" cy="360000"/>
          </a:xfrm>
        </p:spPr>
        <p:txBody>
          <a:bodyPr lIns="0" tIns="0" rIns="0" bIns="0" anchor="b">
            <a:noAutofit/>
          </a:bodyPr>
          <a:lstStyle>
            <a:lvl1pPr>
              <a:defRPr sz="2400" baseline="0"/>
            </a:lvl1pPr>
          </a:lstStyle>
          <a:p>
            <a:r>
              <a:rPr lang="de-DE" dirty="0"/>
              <a:t>Folientitel – </a:t>
            </a:r>
            <a:r>
              <a:rPr lang="de-DE" dirty="0" err="1"/>
              <a:t>Graebenbach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 24pt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 hasCustomPrompt="1"/>
          </p:nvPr>
        </p:nvSpPr>
        <p:spPr>
          <a:xfrm>
            <a:off x="720000" y="1800001"/>
            <a:ext cx="6264000" cy="4338000"/>
          </a:xfrm>
        </p:spPr>
        <p:txBody>
          <a:bodyPr lIns="0" tIns="0" rIns="0" bIns="0">
            <a:noAutofit/>
          </a:bodyPr>
          <a:lstStyle>
            <a:lvl1pPr marL="0" indent="0">
              <a:buFont typeface="GraebenbachOE Regular" panose="020B0003040202000003" pitchFamily="34" charset="0"/>
              <a:buNone/>
              <a:defRPr baseline="0"/>
            </a:lvl1pPr>
            <a:lvl2pPr marL="457200" indent="0">
              <a:buNone/>
              <a:defRPr baseline="0"/>
            </a:lvl2pPr>
          </a:lstStyle>
          <a:p>
            <a:pPr lvl="0"/>
            <a:r>
              <a:rPr lang="de-DE" dirty="0"/>
              <a:t>Fließtext </a:t>
            </a:r>
            <a:r>
              <a:rPr lang="de-DE" dirty="0" err="1"/>
              <a:t>Graebenbach</a:t>
            </a:r>
            <a:r>
              <a:rPr lang="de-DE" dirty="0"/>
              <a:t> Regular 18pt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1" y="1080000"/>
            <a:ext cx="6264000" cy="288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latin typeface="GraebenbachOE Regular" panose="020B0003040202000003" pitchFamily="34" charset="0"/>
              </a:defRPr>
            </a:lvl1pPr>
          </a:lstStyle>
          <a:p>
            <a:pPr lvl="0"/>
            <a:r>
              <a:rPr lang="de-DE" dirty="0"/>
              <a:t>ggf. Untertitel </a:t>
            </a:r>
            <a:r>
              <a:rPr lang="de-DE" dirty="0" err="1"/>
              <a:t>Graebenbach</a:t>
            </a:r>
            <a:r>
              <a:rPr lang="de-DE" dirty="0"/>
              <a:t> Regular 16pt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2"/>
          </p:nvPr>
        </p:nvSpPr>
        <p:spPr>
          <a:xfrm>
            <a:off x="7520902" y="0"/>
            <a:ext cx="4671098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4493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halt mit Querforma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360000"/>
          </a:xfrm>
        </p:spPr>
        <p:txBody>
          <a:bodyPr lIns="0" tIns="0" rIns="0" bIns="0" anchor="b">
            <a:noAutofit/>
          </a:bodyPr>
          <a:lstStyle>
            <a:lvl1pPr>
              <a:defRPr sz="2400" baseline="0"/>
            </a:lvl1pPr>
          </a:lstStyle>
          <a:p>
            <a:r>
              <a:rPr lang="de-DE" dirty="0"/>
              <a:t>Folientitel – </a:t>
            </a:r>
            <a:r>
              <a:rPr lang="de-DE" dirty="0" err="1"/>
              <a:t>Graebenbach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 24pt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 hasCustomPrompt="1"/>
          </p:nvPr>
        </p:nvSpPr>
        <p:spPr>
          <a:xfrm>
            <a:off x="720000" y="1800001"/>
            <a:ext cx="3960000" cy="4320000"/>
          </a:xfrm>
        </p:spPr>
        <p:txBody>
          <a:bodyPr lIns="0" tIns="0" rIns="0" bIns="0">
            <a:noAutofit/>
          </a:bodyPr>
          <a:lstStyle>
            <a:lvl1pPr marL="0" indent="0">
              <a:buFont typeface="GraebenbachOE Regular" panose="020B0003040202000003" pitchFamily="34" charset="0"/>
              <a:buNone/>
              <a:defRPr baseline="0"/>
            </a:lvl1pPr>
            <a:lvl2pPr marL="457200" indent="0">
              <a:buNone/>
              <a:defRPr baseline="0"/>
            </a:lvl2pPr>
          </a:lstStyle>
          <a:p>
            <a:pPr lvl="0"/>
            <a:r>
              <a:rPr lang="de-DE" dirty="0"/>
              <a:t>Fließtext </a:t>
            </a:r>
            <a:r>
              <a:rPr lang="de-DE" dirty="0" err="1"/>
              <a:t>Graebenbach</a:t>
            </a:r>
            <a:r>
              <a:rPr lang="de-DE" dirty="0"/>
              <a:t> Regular 18pt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80000"/>
            <a:ext cx="10753200" cy="288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latin typeface="GraebenbachOE Regular" panose="020B0003040202000003" pitchFamily="34" charset="0"/>
              </a:defRPr>
            </a:lvl1pPr>
          </a:lstStyle>
          <a:p>
            <a:pPr lvl="0"/>
            <a:r>
              <a:rPr lang="de-DE" dirty="0"/>
              <a:t>ggf. Untertitel </a:t>
            </a:r>
            <a:r>
              <a:rPr lang="de-DE" dirty="0" err="1"/>
              <a:t>Graebenbach</a:t>
            </a:r>
            <a:r>
              <a:rPr lang="de-DE" dirty="0"/>
              <a:t> Regular 16pt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2"/>
          </p:nvPr>
        </p:nvSpPr>
        <p:spPr>
          <a:xfrm>
            <a:off x="5364000" y="1800000"/>
            <a:ext cx="6840000" cy="43200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8832304" y="6381328"/>
            <a:ext cx="297633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800" dirty="0">
                <a:latin typeface="GraebenbachOE Bold" panose="020B0003040202000003" pitchFamily="34" charset="0"/>
              </a:rPr>
              <a:t>oberösterreich.at</a:t>
            </a:r>
          </a:p>
        </p:txBody>
      </p:sp>
    </p:spTree>
    <p:extLst>
      <p:ext uri="{BB962C8B-B14F-4D97-AF65-F5344CB8AC3E}">
        <p14:creationId xmlns:p14="http://schemas.microsoft.com/office/powerpoint/2010/main" val="135506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halt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835200"/>
            <a:ext cx="3744000" cy="1224000"/>
          </a:xfrm>
        </p:spPr>
        <p:txBody>
          <a:bodyPr lIns="0" tIns="0" rIns="0" bIns="0" anchor="ctr">
            <a:noAutofit/>
          </a:bodyPr>
          <a:lstStyle>
            <a:lvl1pPr>
              <a:lnSpc>
                <a:spcPts val="2600"/>
              </a:lnSpc>
              <a:defRPr sz="2400" baseline="0"/>
            </a:lvl1pPr>
          </a:lstStyle>
          <a:p>
            <a:r>
              <a:rPr lang="de-DE" dirty="0"/>
              <a:t>„Zitat mit Bild</a:t>
            </a:r>
            <a:br>
              <a:rPr lang="de-DE" dirty="0"/>
            </a:br>
            <a:r>
              <a:rPr lang="de-DE" dirty="0"/>
              <a:t>in </a:t>
            </a:r>
            <a:r>
              <a:rPr lang="de-DE" dirty="0" err="1"/>
              <a:t>Graebenbach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Bold</a:t>
            </a:r>
            <a:r>
              <a:rPr lang="de-DE" dirty="0"/>
              <a:t> 24pt, </a:t>
            </a:r>
            <a:br>
              <a:rPr lang="de-DE" dirty="0"/>
            </a:br>
            <a:r>
              <a:rPr lang="de-DE" dirty="0"/>
              <a:t>max. 4zeilig“</a:t>
            </a:r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3"/>
          </p:nvPr>
        </p:nvSpPr>
        <p:spPr>
          <a:xfrm>
            <a:off x="4783164" y="0"/>
            <a:ext cx="7433516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2124000"/>
            <a:ext cx="3744000" cy="21602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200" baseline="0">
                <a:latin typeface="GraebenbachOE Regular" panose="020B0003040202000003" pitchFamily="34" charset="0"/>
              </a:defRPr>
            </a:lvl1pPr>
          </a:lstStyle>
          <a:p>
            <a:pPr lvl="0"/>
            <a:r>
              <a:rPr lang="de-DE" dirty="0"/>
              <a:t>Zitatspender in </a:t>
            </a:r>
            <a:r>
              <a:rPr lang="de-DE" dirty="0" err="1"/>
              <a:t>Graebenbach</a:t>
            </a:r>
            <a:r>
              <a:rPr lang="de-DE" dirty="0"/>
              <a:t> Regular 12pt</a:t>
            </a:r>
          </a:p>
        </p:txBody>
      </p:sp>
    </p:spTree>
    <p:extLst>
      <p:ext uri="{BB962C8B-B14F-4D97-AF65-F5344CB8AC3E}">
        <p14:creationId xmlns:p14="http://schemas.microsoft.com/office/powerpoint/2010/main" val="4043755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ildergaleri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5087967" cy="360000"/>
          </a:xfrm>
        </p:spPr>
        <p:txBody>
          <a:bodyPr lIns="0" tIns="0" rIns="0" bIns="0" anchor="b">
            <a:noAutofit/>
          </a:bodyPr>
          <a:lstStyle>
            <a:lvl1pPr>
              <a:defRPr sz="2400" baseline="0"/>
            </a:lvl1pPr>
          </a:lstStyle>
          <a:p>
            <a:r>
              <a:rPr lang="de-DE" dirty="0"/>
              <a:t>Folientitel – </a:t>
            </a:r>
            <a:r>
              <a:rPr lang="de-DE" dirty="0" err="1"/>
              <a:t>Graebenbach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 24pt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1" y="1080000"/>
            <a:ext cx="5087968" cy="288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latin typeface="GraebenbachOE Regular" panose="020B0003040202000003" pitchFamily="34" charset="0"/>
              </a:defRPr>
            </a:lvl1pPr>
          </a:lstStyle>
          <a:p>
            <a:pPr lvl="0"/>
            <a:r>
              <a:rPr lang="de-DE" dirty="0"/>
              <a:t>ggf. Untertitel </a:t>
            </a:r>
            <a:r>
              <a:rPr lang="de-DE" dirty="0" err="1"/>
              <a:t>Graebenbach</a:t>
            </a:r>
            <a:r>
              <a:rPr lang="de-DE" dirty="0"/>
              <a:t> Regular 16pt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8832304" y="6381328"/>
            <a:ext cx="297633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800" dirty="0">
                <a:latin typeface="GraebenbachOE Bold" panose="020B0003040202000003" pitchFamily="34" charset="0"/>
              </a:rPr>
              <a:t>oberösterreich.at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2"/>
          </p:nvPr>
        </p:nvSpPr>
        <p:spPr>
          <a:xfrm>
            <a:off x="6168008" y="719999"/>
            <a:ext cx="6023992" cy="57844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4007768" y="4509120"/>
            <a:ext cx="1887214" cy="16561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Bildplatzhalter 10"/>
          <p:cNvSpPr>
            <a:spLocks noGrp="1"/>
          </p:cNvSpPr>
          <p:nvPr>
            <p:ph type="pic" sz="quarter" idx="14"/>
          </p:nvPr>
        </p:nvSpPr>
        <p:spPr>
          <a:xfrm>
            <a:off x="1991544" y="1988840"/>
            <a:ext cx="3914037" cy="226269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4973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ildergaleri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5015960" cy="360000"/>
          </a:xfrm>
        </p:spPr>
        <p:txBody>
          <a:bodyPr lIns="0" tIns="0" rIns="0" bIns="0" anchor="b">
            <a:noAutofit/>
          </a:bodyPr>
          <a:lstStyle>
            <a:lvl1pPr>
              <a:defRPr sz="2400" baseline="0"/>
            </a:lvl1pPr>
          </a:lstStyle>
          <a:p>
            <a:r>
              <a:rPr lang="de-DE" dirty="0"/>
              <a:t>Folientitel – </a:t>
            </a:r>
            <a:r>
              <a:rPr lang="de-DE" dirty="0" err="1"/>
              <a:t>Graebenbach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 24pt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1" y="1080000"/>
            <a:ext cx="5015959" cy="288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latin typeface="GraebenbachOE Regular" panose="020B0003040202000003" pitchFamily="34" charset="0"/>
              </a:defRPr>
            </a:lvl1pPr>
          </a:lstStyle>
          <a:p>
            <a:pPr lvl="0"/>
            <a:r>
              <a:rPr lang="de-DE" dirty="0"/>
              <a:t>ggf. Untertitel </a:t>
            </a:r>
            <a:r>
              <a:rPr lang="de-DE" dirty="0" err="1"/>
              <a:t>Graebenbach</a:t>
            </a:r>
            <a:r>
              <a:rPr lang="de-DE" dirty="0"/>
              <a:t> Regular 16pt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8832304" y="6381328"/>
            <a:ext cx="297633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800" dirty="0">
                <a:latin typeface="GraebenbachOE Bold" panose="020B0003040202000003" pitchFamily="34" charset="0"/>
              </a:rPr>
              <a:t>oberösterreich.at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3000375" y="2997200"/>
            <a:ext cx="5543550" cy="3384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5951984" y="1196975"/>
            <a:ext cx="2591941" cy="15843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4"/>
          </p:nvPr>
        </p:nvSpPr>
        <p:spPr>
          <a:xfrm>
            <a:off x="8832304" y="720725"/>
            <a:ext cx="2638971" cy="3429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5"/>
          </p:nvPr>
        </p:nvSpPr>
        <p:spPr>
          <a:xfrm>
            <a:off x="8832850" y="4364508"/>
            <a:ext cx="2087563" cy="1728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0786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ildergalerie alternativ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5015960" cy="360000"/>
          </a:xfrm>
        </p:spPr>
        <p:txBody>
          <a:bodyPr lIns="0" tIns="0" rIns="0" bIns="0" anchor="b">
            <a:noAutofit/>
          </a:bodyPr>
          <a:lstStyle>
            <a:lvl1pPr>
              <a:defRPr sz="2400" baseline="0"/>
            </a:lvl1pPr>
          </a:lstStyle>
          <a:p>
            <a:r>
              <a:rPr lang="de-DE" dirty="0"/>
              <a:t>Folientitel – </a:t>
            </a:r>
            <a:r>
              <a:rPr lang="de-DE" dirty="0" err="1"/>
              <a:t>Graebenbach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 24pt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1" y="1080000"/>
            <a:ext cx="5015959" cy="288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latin typeface="GraebenbachOE Regular" panose="020B0003040202000003" pitchFamily="34" charset="0"/>
              </a:defRPr>
            </a:lvl1pPr>
          </a:lstStyle>
          <a:p>
            <a:pPr lvl="0"/>
            <a:r>
              <a:rPr lang="de-DE" dirty="0"/>
              <a:t>ggf. Untertitel </a:t>
            </a:r>
            <a:r>
              <a:rPr lang="de-DE" dirty="0" err="1"/>
              <a:t>Graebenbach</a:t>
            </a:r>
            <a:r>
              <a:rPr lang="de-DE" dirty="0"/>
              <a:t> Regular 16pt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8832304" y="6381328"/>
            <a:ext cx="297633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800" dirty="0">
                <a:latin typeface="GraebenbachOE Bold" panose="020B0003040202000003" pitchFamily="34" charset="0"/>
              </a:rPr>
              <a:t>oberösterreich.at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1487488" y="3068960"/>
            <a:ext cx="5400600" cy="35283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728695" y="1382869"/>
            <a:ext cx="2160241" cy="14403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4"/>
          </p:nvPr>
        </p:nvSpPr>
        <p:spPr>
          <a:xfrm>
            <a:off x="7103690" y="720000"/>
            <a:ext cx="5088310" cy="357309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5"/>
          </p:nvPr>
        </p:nvSpPr>
        <p:spPr>
          <a:xfrm>
            <a:off x="7103690" y="4509120"/>
            <a:ext cx="2160662" cy="14401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8521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ed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enplatzhalter 4"/>
          <p:cNvSpPr>
            <a:spLocks noGrp="1"/>
          </p:cNvSpPr>
          <p:nvPr>
            <p:ph type="media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Mediaclip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9977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Zeitleiste mit Pf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2000" cy="360000"/>
          </a:xfrm>
        </p:spPr>
        <p:txBody>
          <a:bodyPr lIns="0" tIns="0" rIns="0" bIns="0" anchor="b">
            <a:noAutofit/>
          </a:bodyPr>
          <a:lstStyle>
            <a:lvl1pPr>
              <a:defRPr sz="2400" baseline="0"/>
            </a:lvl1pPr>
          </a:lstStyle>
          <a:p>
            <a:r>
              <a:rPr lang="de-DE" dirty="0"/>
              <a:t>Folientitel – </a:t>
            </a:r>
            <a:r>
              <a:rPr lang="de-DE" dirty="0" err="1"/>
              <a:t>Graebenbach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 24pt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80000"/>
            <a:ext cx="10752333" cy="288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latin typeface="GraebenbachOE Regular" panose="020B0003040202000003" pitchFamily="34" charset="0"/>
              </a:defRPr>
            </a:lvl1pPr>
          </a:lstStyle>
          <a:p>
            <a:pPr lvl="0"/>
            <a:r>
              <a:rPr lang="de-DE" dirty="0"/>
              <a:t>ggf. Untertitel </a:t>
            </a:r>
            <a:r>
              <a:rPr lang="de-DE" dirty="0" err="1"/>
              <a:t>Graebenbach</a:t>
            </a:r>
            <a:r>
              <a:rPr lang="de-DE" dirty="0"/>
              <a:t> Regular 16pt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8832304" y="6381328"/>
            <a:ext cx="297633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800" dirty="0">
                <a:latin typeface="GraebenbachOE Bold" panose="020B0003040202000003" pitchFamily="34" charset="0"/>
              </a:rPr>
              <a:t>oberösterreich.at</a:t>
            </a:r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2315689" y="2736000"/>
            <a:ext cx="2376000" cy="432000"/>
          </a:xfrm>
        </p:spPr>
        <p:txBody>
          <a:bodyPr lIns="36000" rIns="36000" anchor="ctr" anchorCtr="0">
            <a:normAutofit/>
          </a:bodyPr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sz="1200" b="0"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Meilensteine</a:t>
            </a:r>
          </a:p>
        </p:txBody>
      </p:sp>
      <p:sp>
        <p:nvSpPr>
          <p:cNvPr id="18" name="Textplatzhalter 8"/>
          <p:cNvSpPr>
            <a:spLocks noGrp="1"/>
          </p:cNvSpPr>
          <p:nvPr>
            <p:ph type="body" sz="quarter" idx="20" hasCustomPrompt="1"/>
          </p:nvPr>
        </p:nvSpPr>
        <p:spPr>
          <a:xfrm>
            <a:off x="3214961" y="4536000"/>
            <a:ext cx="684000" cy="2880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TT/MM/JJ</a:t>
            </a:r>
          </a:p>
        </p:txBody>
      </p:sp>
      <p:sp>
        <p:nvSpPr>
          <p:cNvPr id="19" name="Textplatzhalter 8"/>
          <p:cNvSpPr>
            <a:spLocks noGrp="1"/>
          </p:cNvSpPr>
          <p:nvPr>
            <p:ph type="body" sz="quarter" idx="24" hasCustomPrompt="1"/>
          </p:nvPr>
        </p:nvSpPr>
        <p:spPr>
          <a:xfrm>
            <a:off x="3828032" y="4536000"/>
            <a:ext cx="1980000" cy="1368000"/>
          </a:xfrm>
        </p:spPr>
        <p:txBody>
          <a:bodyPr lIns="72000" rIns="72000">
            <a:noAutofit/>
          </a:bodyPr>
          <a:lstStyle>
            <a:lvl1pPr marL="0" indent="0" algn="ctr">
              <a:lnSpc>
                <a:spcPts val="1400"/>
              </a:lnSpc>
              <a:buNone/>
              <a:defRPr sz="1200"/>
            </a:lvl1pPr>
          </a:lstStyle>
          <a:p>
            <a:pPr lvl="0"/>
            <a:r>
              <a:rPr lang="de-DE" dirty="0"/>
              <a:t>Prozess</a:t>
            </a:r>
          </a:p>
        </p:txBody>
      </p:sp>
      <p:sp>
        <p:nvSpPr>
          <p:cNvPr id="21" name="Textplatzhalter 8"/>
          <p:cNvSpPr>
            <a:spLocks noGrp="1"/>
          </p:cNvSpPr>
          <p:nvPr>
            <p:ph type="body" sz="quarter" idx="25" hasCustomPrompt="1"/>
          </p:nvPr>
        </p:nvSpPr>
        <p:spPr>
          <a:xfrm>
            <a:off x="579914" y="4536000"/>
            <a:ext cx="684000" cy="2880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TT/MM/JJ</a:t>
            </a:r>
          </a:p>
        </p:txBody>
      </p:sp>
      <p:sp>
        <p:nvSpPr>
          <p:cNvPr id="27" name="Textplatzhalter 8"/>
          <p:cNvSpPr>
            <a:spLocks noGrp="1"/>
          </p:cNvSpPr>
          <p:nvPr>
            <p:ph type="body" sz="quarter" idx="31" hasCustomPrompt="1"/>
          </p:nvPr>
        </p:nvSpPr>
        <p:spPr>
          <a:xfrm>
            <a:off x="11141809" y="4536000"/>
            <a:ext cx="684000" cy="2880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TT/MM/JJ</a:t>
            </a:r>
          </a:p>
        </p:txBody>
      </p:sp>
      <p:sp>
        <p:nvSpPr>
          <p:cNvPr id="35" name="Textplatzhalter 8"/>
          <p:cNvSpPr>
            <a:spLocks noGrp="1"/>
          </p:cNvSpPr>
          <p:nvPr>
            <p:ph type="body" sz="quarter" idx="32" hasCustomPrompt="1"/>
          </p:nvPr>
        </p:nvSpPr>
        <p:spPr>
          <a:xfrm rot="16200000">
            <a:off x="4980032" y="2736000"/>
            <a:ext cx="2376000" cy="432000"/>
          </a:xfrm>
        </p:spPr>
        <p:txBody>
          <a:bodyPr lIns="36000" rIns="36000" anchor="ctr" anchorCtr="0">
            <a:normAutofit/>
          </a:bodyPr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sz="1200" b="0"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Meilensteine</a:t>
            </a:r>
          </a:p>
        </p:txBody>
      </p:sp>
      <p:sp>
        <p:nvSpPr>
          <p:cNvPr id="36" name="Textplatzhalter 8"/>
          <p:cNvSpPr>
            <a:spLocks noGrp="1"/>
          </p:cNvSpPr>
          <p:nvPr>
            <p:ph type="body" sz="quarter" idx="33" hasCustomPrompt="1"/>
          </p:nvPr>
        </p:nvSpPr>
        <p:spPr>
          <a:xfrm rot="16200000">
            <a:off x="7548967" y="2736000"/>
            <a:ext cx="2376000" cy="432000"/>
          </a:xfrm>
        </p:spPr>
        <p:txBody>
          <a:bodyPr lIns="36000" rIns="36000" anchor="ctr" anchorCtr="0">
            <a:normAutofit/>
          </a:bodyPr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sz="1200" b="0"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Meilensteine</a:t>
            </a:r>
          </a:p>
        </p:txBody>
      </p:sp>
      <p:sp>
        <p:nvSpPr>
          <p:cNvPr id="37" name="Textplatzhalter 8"/>
          <p:cNvSpPr>
            <a:spLocks noGrp="1"/>
          </p:cNvSpPr>
          <p:nvPr>
            <p:ph type="body" sz="quarter" idx="34" hasCustomPrompt="1"/>
          </p:nvPr>
        </p:nvSpPr>
        <p:spPr>
          <a:xfrm rot="16200000">
            <a:off x="10236568" y="2735999"/>
            <a:ext cx="2376000" cy="432000"/>
          </a:xfrm>
        </p:spPr>
        <p:txBody>
          <a:bodyPr lIns="36000" rIns="36000" anchor="ctr" anchorCtr="0">
            <a:normAutofit/>
          </a:bodyPr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sz="1200" b="0"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Meilensteine</a:t>
            </a:r>
          </a:p>
        </p:txBody>
      </p:sp>
      <p:sp>
        <p:nvSpPr>
          <p:cNvPr id="39" name="Textplatzhalter 8"/>
          <p:cNvSpPr>
            <a:spLocks noGrp="1"/>
          </p:cNvSpPr>
          <p:nvPr>
            <p:ph type="body" sz="quarter" idx="35" hasCustomPrompt="1"/>
          </p:nvPr>
        </p:nvSpPr>
        <p:spPr>
          <a:xfrm rot="16200000">
            <a:off x="-276599" y="2736000"/>
            <a:ext cx="2376000" cy="432000"/>
          </a:xfrm>
        </p:spPr>
        <p:txBody>
          <a:bodyPr lIns="36000" rIns="36000" anchor="ctr" anchorCtr="0">
            <a:normAutofit/>
          </a:bodyPr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sz="1200" b="0"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Meilensteine</a:t>
            </a:r>
          </a:p>
        </p:txBody>
      </p:sp>
      <p:sp>
        <p:nvSpPr>
          <p:cNvPr id="41" name="Textplatzhalter 8"/>
          <p:cNvSpPr>
            <a:spLocks noGrp="1"/>
          </p:cNvSpPr>
          <p:nvPr>
            <p:ph type="body" sz="quarter" idx="37" hasCustomPrompt="1"/>
          </p:nvPr>
        </p:nvSpPr>
        <p:spPr>
          <a:xfrm>
            <a:off x="8476868" y="4536000"/>
            <a:ext cx="684000" cy="2880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TT/MM/JJ</a:t>
            </a:r>
          </a:p>
        </p:txBody>
      </p:sp>
      <p:sp>
        <p:nvSpPr>
          <p:cNvPr id="43" name="Textplatzhalter 8"/>
          <p:cNvSpPr>
            <a:spLocks noGrp="1"/>
          </p:cNvSpPr>
          <p:nvPr>
            <p:ph type="body" sz="quarter" idx="39" hasCustomPrompt="1"/>
          </p:nvPr>
        </p:nvSpPr>
        <p:spPr>
          <a:xfrm>
            <a:off x="5826008" y="4536000"/>
            <a:ext cx="684000" cy="2880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TT/MM/JJ</a:t>
            </a:r>
          </a:p>
        </p:txBody>
      </p:sp>
      <p:sp>
        <p:nvSpPr>
          <p:cNvPr id="45" name="Textplatzhalter 8"/>
          <p:cNvSpPr>
            <a:spLocks noGrp="1"/>
          </p:cNvSpPr>
          <p:nvPr>
            <p:ph type="body" sz="quarter" idx="41" hasCustomPrompt="1"/>
          </p:nvPr>
        </p:nvSpPr>
        <p:spPr>
          <a:xfrm>
            <a:off x="6492264" y="4536000"/>
            <a:ext cx="1980000" cy="1368000"/>
          </a:xfrm>
        </p:spPr>
        <p:txBody>
          <a:bodyPr lIns="72000" rIns="72000">
            <a:noAutofit/>
          </a:bodyPr>
          <a:lstStyle>
            <a:lvl1pPr marL="0" indent="0" algn="ctr">
              <a:lnSpc>
                <a:spcPts val="1400"/>
              </a:lnSpc>
              <a:buNone/>
              <a:defRPr sz="1200"/>
            </a:lvl1pPr>
          </a:lstStyle>
          <a:p>
            <a:pPr lvl="0"/>
            <a:r>
              <a:rPr lang="de-DE" dirty="0"/>
              <a:t>Prozess</a:t>
            </a:r>
          </a:p>
        </p:txBody>
      </p:sp>
      <p:sp>
        <p:nvSpPr>
          <p:cNvPr id="46" name="Textplatzhalter 8"/>
          <p:cNvSpPr>
            <a:spLocks noGrp="1"/>
          </p:cNvSpPr>
          <p:nvPr>
            <p:ph type="body" sz="quarter" idx="42" hasCustomPrompt="1"/>
          </p:nvPr>
        </p:nvSpPr>
        <p:spPr>
          <a:xfrm>
            <a:off x="1259999" y="4536000"/>
            <a:ext cx="1980000" cy="1368000"/>
          </a:xfrm>
        </p:spPr>
        <p:txBody>
          <a:bodyPr lIns="72000" rIns="72000">
            <a:noAutofit/>
          </a:bodyPr>
          <a:lstStyle>
            <a:lvl1pPr marL="0" indent="0" algn="ctr">
              <a:lnSpc>
                <a:spcPts val="1400"/>
              </a:lnSpc>
              <a:buNone/>
              <a:defRPr sz="1200"/>
            </a:lvl1pPr>
          </a:lstStyle>
          <a:p>
            <a:pPr lvl="0"/>
            <a:r>
              <a:rPr lang="de-DE" dirty="0"/>
              <a:t>Prozess</a:t>
            </a:r>
          </a:p>
        </p:txBody>
      </p:sp>
      <p:sp>
        <p:nvSpPr>
          <p:cNvPr id="47" name="Textplatzhalter 8"/>
          <p:cNvSpPr>
            <a:spLocks noGrp="1"/>
          </p:cNvSpPr>
          <p:nvPr>
            <p:ph type="body" sz="quarter" idx="43" hasCustomPrompt="1"/>
          </p:nvPr>
        </p:nvSpPr>
        <p:spPr>
          <a:xfrm>
            <a:off x="9156560" y="4536000"/>
            <a:ext cx="1980000" cy="1368000"/>
          </a:xfrm>
        </p:spPr>
        <p:txBody>
          <a:bodyPr lIns="72000" rIns="72000">
            <a:noAutofit/>
          </a:bodyPr>
          <a:lstStyle>
            <a:lvl1pPr marL="0" indent="0" algn="ctr">
              <a:lnSpc>
                <a:spcPts val="1400"/>
              </a:lnSpc>
              <a:spcBef>
                <a:spcPts val="1200"/>
              </a:spcBef>
              <a:buNone/>
              <a:defRPr sz="1200"/>
            </a:lvl1pPr>
          </a:lstStyle>
          <a:p>
            <a:pPr lvl="0"/>
            <a:r>
              <a:rPr lang="de-DE" dirty="0"/>
              <a:t>Prozess</a:t>
            </a:r>
          </a:p>
        </p:txBody>
      </p:sp>
      <p:cxnSp>
        <p:nvCxnSpPr>
          <p:cNvPr id="22" name="Gerade Verbindung mit Pfeil 21"/>
          <p:cNvCxnSpPr/>
          <p:nvPr userDrawn="1"/>
        </p:nvCxnSpPr>
        <p:spPr>
          <a:xfrm>
            <a:off x="719667" y="4320000"/>
            <a:ext cx="10752333" cy="0"/>
          </a:xfrm>
          <a:prstGeom prst="straightConnector1">
            <a:avLst/>
          </a:prstGeom>
          <a:ln w="38100" cap="rnd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141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Zeitleiste mit 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2000" cy="360000"/>
          </a:xfrm>
        </p:spPr>
        <p:txBody>
          <a:bodyPr lIns="0" tIns="0" rIns="0" bIns="0" anchor="b">
            <a:noAutofit/>
          </a:bodyPr>
          <a:lstStyle>
            <a:lvl1pPr>
              <a:defRPr sz="2400" baseline="0"/>
            </a:lvl1pPr>
          </a:lstStyle>
          <a:p>
            <a:r>
              <a:rPr lang="de-DE" dirty="0"/>
              <a:t>Folientitel – </a:t>
            </a:r>
            <a:r>
              <a:rPr lang="de-DE" dirty="0" err="1"/>
              <a:t>Graebenbach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 24pt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80000"/>
            <a:ext cx="10752333" cy="288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latin typeface="GraebenbachOE Regular" panose="020B0003040202000003" pitchFamily="34" charset="0"/>
              </a:defRPr>
            </a:lvl1pPr>
          </a:lstStyle>
          <a:p>
            <a:pPr lvl="0"/>
            <a:r>
              <a:rPr lang="de-DE" dirty="0"/>
              <a:t>ggf. Untertitel </a:t>
            </a:r>
            <a:r>
              <a:rPr lang="de-DE" dirty="0" err="1"/>
              <a:t>Graebenbach</a:t>
            </a:r>
            <a:r>
              <a:rPr lang="de-DE" dirty="0"/>
              <a:t> Regular 16pt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8832304" y="6381328"/>
            <a:ext cx="297633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800" dirty="0">
                <a:latin typeface="GraebenbachOE Bold" panose="020B0003040202000003" pitchFamily="34" charset="0"/>
              </a:rPr>
              <a:t>oberösterreich.at</a:t>
            </a:r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720000" y="4320088"/>
            <a:ext cx="10728640" cy="90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8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2315689" y="2736000"/>
            <a:ext cx="2376000" cy="432000"/>
          </a:xfrm>
        </p:spPr>
        <p:txBody>
          <a:bodyPr lIns="36000" rIns="36000" anchor="ctr" anchorCtr="0">
            <a:normAutofit/>
          </a:bodyPr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sz="1200" b="0"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Meilensteine</a:t>
            </a:r>
          </a:p>
        </p:txBody>
      </p:sp>
      <p:cxnSp>
        <p:nvCxnSpPr>
          <p:cNvPr id="17" name="Gerader Verbinder 16"/>
          <p:cNvCxnSpPr/>
          <p:nvPr userDrawn="1"/>
        </p:nvCxnSpPr>
        <p:spPr>
          <a:xfrm>
            <a:off x="11469484" y="4221088"/>
            <a:ext cx="0" cy="2160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8"/>
          <p:cNvSpPr>
            <a:spLocks noGrp="1"/>
          </p:cNvSpPr>
          <p:nvPr>
            <p:ph type="body" sz="quarter" idx="20" hasCustomPrompt="1"/>
          </p:nvPr>
        </p:nvSpPr>
        <p:spPr>
          <a:xfrm>
            <a:off x="3214961" y="4536000"/>
            <a:ext cx="684000" cy="2880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TT/MM/JJ</a:t>
            </a:r>
          </a:p>
        </p:txBody>
      </p:sp>
      <p:sp>
        <p:nvSpPr>
          <p:cNvPr id="19" name="Textplatzhalter 8"/>
          <p:cNvSpPr>
            <a:spLocks noGrp="1"/>
          </p:cNvSpPr>
          <p:nvPr>
            <p:ph type="body" sz="quarter" idx="24" hasCustomPrompt="1"/>
          </p:nvPr>
        </p:nvSpPr>
        <p:spPr>
          <a:xfrm>
            <a:off x="3828032" y="4536000"/>
            <a:ext cx="1980000" cy="1368000"/>
          </a:xfrm>
        </p:spPr>
        <p:txBody>
          <a:bodyPr lIns="72000" rIns="72000">
            <a:noAutofit/>
          </a:bodyPr>
          <a:lstStyle>
            <a:lvl1pPr marL="0" indent="0" algn="ctr">
              <a:lnSpc>
                <a:spcPts val="1400"/>
              </a:lnSpc>
              <a:buNone/>
              <a:defRPr sz="1200"/>
            </a:lvl1pPr>
          </a:lstStyle>
          <a:p>
            <a:pPr lvl="0"/>
            <a:r>
              <a:rPr lang="de-DE" dirty="0"/>
              <a:t>Prozess</a:t>
            </a:r>
          </a:p>
        </p:txBody>
      </p:sp>
      <p:sp>
        <p:nvSpPr>
          <p:cNvPr id="21" name="Textplatzhalter 8"/>
          <p:cNvSpPr>
            <a:spLocks noGrp="1"/>
          </p:cNvSpPr>
          <p:nvPr>
            <p:ph type="body" sz="quarter" idx="25" hasCustomPrompt="1"/>
          </p:nvPr>
        </p:nvSpPr>
        <p:spPr>
          <a:xfrm>
            <a:off x="579914" y="4536000"/>
            <a:ext cx="684000" cy="2880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TT/MM/JJ</a:t>
            </a:r>
          </a:p>
        </p:txBody>
      </p:sp>
      <p:sp>
        <p:nvSpPr>
          <p:cNvPr id="27" name="Textplatzhalter 8"/>
          <p:cNvSpPr>
            <a:spLocks noGrp="1"/>
          </p:cNvSpPr>
          <p:nvPr>
            <p:ph type="body" sz="quarter" idx="31" hasCustomPrompt="1"/>
          </p:nvPr>
        </p:nvSpPr>
        <p:spPr>
          <a:xfrm>
            <a:off x="11141809" y="4536000"/>
            <a:ext cx="684000" cy="2880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TT/MM/JJ</a:t>
            </a:r>
          </a:p>
        </p:txBody>
      </p:sp>
      <p:sp>
        <p:nvSpPr>
          <p:cNvPr id="35" name="Textplatzhalter 8"/>
          <p:cNvSpPr>
            <a:spLocks noGrp="1"/>
          </p:cNvSpPr>
          <p:nvPr>
            <p:ph type="body" sz="quarter" idx="32" hasCustomPrompt="1"/>
          </p:nvPr>
        </p:nvSpPr>
        <p:spPr>
          <a:xfrm rot="16200000">
            <a:off x="4980032" y="2736000"/>
            <a:ext cx="2376000" cy="432000"/>
          </a:xfrm>
        </p:spPr>
        <p:txBody>
          <a:bodyPr lIns="36000" rIns="36000" anchor="ctr" anchorCtr="0">
            <a:normAutofit/>
          </a:bodyPr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sz="1200" b="0"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Meilensteine</a:t>
            </a:r>
          </a:p>
        </p:txBody>
      </p:sp>
      <p:sp>
        <p:nvSpPr>
          <p:cNvPr id="36" name="Textplatzhalter 8"/>
          <p:cNvSpPr>
            <a:spLocks noGrp="1"/>
          </p:cNvSpPr>
          <p:nvPr>
            <p:ph type="body" sz="quarter" idx="33" hasCustomPrompt="1"/>
          </p:nvPr>
        </p:nvSpPr>
        <p:spPr>
          <a:xfrm rot="16200000">
            <a:off x="7548967" y="2736000"/>
            <a:ext cx="2376000" cy="432000"/>
          </a:xfrm>
        </p:spPr>
        <p:txBody>
          <a:bodyPr lIns="36000" rIns="36000" anchor="ctr" anchorCtr="0">
            <a:normAutofit/>
          </a:bodyPr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sz="1200" b="0"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Meilensteine</a:t>
            </a:r>
          </a:p>
        </p:txBody>
      </p:sp>
      <p:sp>
        <p:nvSpPr>
          <p:cNvPr id="37" name="Textplatzhalter 8"/>
          <p:cNvSpPr>
            <a:spLocks noGrp="1"/>
          </p:cNvSpPr>
          <p:nvPr>
            <p:ph type="body" sz="quarter" idx="34" hasCustomPrompt="1"/>
          </p:nvPr>
        </p:nvSpPr>
        <p:spPr>
          <a:xfrm rot="16200000">
            <a:off x="10236568" y="2735999"/>
            <a:ext cx="2376000" cy="432000"/>
          </a:xfrm>
        </p:spPr>
        <p:txBody>
          <a:bodyPr lIns="36000" rIns="36000" anchor="ctr" anchorCtr="0">
            <a:normAutofit/>
          </a:bodyPr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sz="1200" b="0"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Meilensteine</a:t>
            </a:r>
          </a:p>
        </p:txBody>
      </p:sp>
      <p:sp>
        <p:nvSpPr>
          <p:cNvPr id="39" name="Textplatzhalter 8"/>
          <p:cNvSpPr>
            <a:spLocks noGrp="1"/>
          </p:cNvSpPr>
          <p:nvPr>
            <p:ph type="body" sz="quarter" idx="35" hasCustomPrompt="1"/>
          </p:nvPr>
        </p:nvSpPr>
        <p:spPr>
          <a:xfrm rot="16200000">
            <a:off x="-276599" y="2736000"/>
            <a:ext cx="2376000" cy="432000"/>
          </a:xfrm>
        </p:spPr>
        <p:txBody>
          <a:bodyPr lIns="36000" rIns="36000" anchor="ctr" anchorCtr="0">
            <a:normAutofit/>
          </a:bodyPr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sz="1200" b="0"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Meilensteine</a:t>
            </a:r>
          </a:p>
        </p:txBody>
      </p:sp>
      <p:sp>
        <p:nvSpPr>
          <p:cNvPr id="41" name="Textplatzhalter 8"/>
          <p:cNvSpPr>
            <a:spLocks noGrp="1"/>
          </p:cNvSpPr>
          <p:nvPr>
            <p:ph type="body" sz="quarter" idx="37" hasCustomPrompt="1"/>
          </p:nvPr>
        </p:nvSpPr>
        <p:spPr>
          <a:xfrm>
            <a:off x="8476868" y="4536000"/>
            <a:ext cx="684000" cy="2880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TT/MM/JJ</a:t>
            </a:r>
          </a:p>
        </p:txBody>
      </p:sp>
      <p:sp>
        <p:nvSpPr>
          <p:cNvPr id="43" name="Textplatzhalter 8"/>
          <p:cNvSpPr>
            <a:spLocks noGrp="1"/>
          </p:cNvSpPr>
          <p:nvPr>
            <p:ph type="body" sz="quarter" idx="39" hasCustomPrompt="1"/>
          </p:nvPr>
        </p:nvSpPr>
        <p:spPr>
          <a:xfrm>
            <a:off x="5826008" y="4536000"/>
            <a:ext cx="684000" cy="2880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TT/MM/JJ</a:t>
            </a:r>
          </a:p>
        </p:txBody>
      </p:sp>
      <p:sp>
        <p:nvSpPr>
          <p:cNvPr id="45" name="Textplatzhalter 8"/>
          <p:cNvSpPr>
            <a:spLocks noGrp="1"/>
          </p:cNvSpPr>
          <p:nvPr>
            <p:ph type="body" sz="quarter" idx="41" hasCustomPrompt="1"/>
          </p:nvPr>
        </p:nvSpPr>
        <p:spPr>
          <a:xfrm>
            <a:off x="6492264" y="4536000"/>
            <a:ext cx="1980000" cy="1368000"/>
          </a:xfrm>
        </p:spPr>
        <p:txBody>
          <a:bodyPr lIns="72000" rIns="72000">
            <a:noAutofit/>
          </a:bodyPr>
          <a:lstStyle>
            <a:lvl1pPr marL="0" indent="0" algn="ctr">
              <a:lnSpc>
                <a:spcPts val="1400"/>
              </a:lnSpc>
              <a:buNone/>
              <a:defRPr sz="1200"/>
            </a:lvl1pPr>
          </a:lstStyle>
          <a:p>
            <a:pPr lvl="0"/>
            <a:r>
              <a:rPr lang="de-DE" dirty="0"/>
              <a:t>Prozess</a:t>
            </a:r>
          </a:p>
        </p:txBody>
      </p:sp>
      <p:sp>
        <p:nvSpPr>
          <p:cNvPr id="46" name="Textplatzhalter 8"/>
          <p:cNvSpPr>
            <a:spLocks noGrp="1"/>
          </p:cNvSpPr>
          <p:nvPr>
            <p:ph type="body" sz="quarter" idx="42" hasCustomPrompt="1"/>
          </p:nvPr>
        </p:nvSpPr>
        <p:spPr>
          <a:xfrm>
            <a:off x="1259999" y="4536000"/>
            <a:ext cx="1980000" cy="1368000"/>
          </a:xfrm>
        </p:spPr>
        <p:txBody>
          <a:bodyPr lIns="72000" rIns="72000">
            <a:noAutofit/>
          </a:bodyPr>
          <a:lstStyle>
            <a:lvl1pPr marL="0" indent="0" algn="ctr">
              <a:lnSpc>
                <a:spcPts val="1400"/>
              </a:lnSpc>
              <a:buNone/>
              <a:defRPr sz="1200"/>
            </a:lvl1pPr>
          </a:lstStyle>
          <a:p>
            <a:pPr lvl="0"/>
            <a:r>
              <a:rPr lang="de-DE" dirty="0"/>
              <a:t>Prozess</a:t>
            </a:r>
          </a:p>
        </p:txBody>
      </p:sp>
      <p:sp>
        <p:nvSpPr>
          <p:cNvPr id="47" name="Textplatzhalter 8"/>
          <p:cNvSpPr>
            <a:spLocks noGrp="1"/>
          </p:cNvSpPr>
          <p:nvPr>
            <p:ph type="body" sz="quarter" idx="43" hasCustomPrompt="1"/>
          </p:nvPr>
        </p:nvSpPr>
        <p:spPr>
          <a:xfrm>
            <a:off x="9156560" y="4536000"/>
            <a:ext cx="1980000" cy="1368000"/>
          </a:xfrm>
        </p:spPr>
        <p:txBody>
          <a:bodyPr lIns="72000" rIns="72000">
            <a:noAutofit/>
          </a:bodyPr>
          <a:lstStyle>
            <a:lvl1pPr marL="0" indent="0" algn="ctr">
              <a:lnSpc>
                <a:spcPts val="1400"/>
              </a:lnSpc>
              <a:spcBef>
                <a:spcPts val="1200"/>
              </a:spcBef>
              <a:buNone/>
              <a:defRPr sz="1200"/>
            </a:lvl1pPr>
          </a:lstStyle>
          <a:p>
            <a:pPr lvl="0"/>
            <a:r>
              <a:rPr lang="de-DE" dirty="0"/>
              <a:t>Prozess</a:t>
            </a:r>
          </a:p>
        </p:txBody>
      </p:sp>
    </p:spTree>
    <p:extLst>
      <p:ext uri="{BB962C8B-B14F-4D97-AF65-F5344CB8AC3E}">
        <p14:creationId xmlns:p14="http://schemas.microsoft.com/office/powerpoint/2010/main" val="3581517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Titelfolie mit Partner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2"/>
          </p:nvPr>
        </p:nvSpPr>
        <p:spPr>
          <a:xfrm>
            <a:off x="504" y="0"/>
            <a:ext cx="7433516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956000" y="836712"/>
            <a:ext cx="3888432" cy="1008112"/>
          </a:xfrm>
        </p:spPr>
        <p:txBody>
          <a:bodyPr lIns="0" tIns="0" rIns="0" bIns="0" anchor="b">
            <a:noAutofit/>
          </a:bodyPr>
          <a:lstStyle>
            <a:lvl1pPr>
              <a:lnSpc>
                <a:spcPts val="2600"/>
              </a:lnSpc>
              <a:defRPr sz="2400" baseline="0"/>
            </a:lvl1pPr>
          </a:lstStyle>
          <a:p>
            <a:r>
              <a:rPr lang="de-DE" dirty="0"/>
              <a:t>Headline in </a:t>
            </a:r>
            <a:br>
              <a:rPr lang="de-DE" dirty="0"/>
            </a:br>
            <a:r>
              <a:rPr lang="de-DE" dirty="0" err="1"/>
              <a:t>Graebenbach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 24pt, max. 3-zeilig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956000" y="1844824"/>
            <a:ext cx="3888433" cy="288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latin typeface="GraebenbachOE Regular" panose="020B0003040202000003" pitchFamily="34" charset="0"/>
              </a:defRPr>
            </a:lvl1pPr>
          </a:lstStyle>
          <a:p>
            <a:pPr lvl="0"/>
            <a:r>
              <a:rPr lang="de-DE" dirty="0"/>
              <a:t>ggf. Untertitel </a:t>
            </a:r>
            <a:r>
              <a:rPr lang="de-DE" dirty="0" err="1"/>
              <a:t>Graebenbach</a:t>
            </a:r>
            <a:r>
              <a:rPr lang="de-DE" dirty="0"/>
              <a:t> Regular 16pt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00" y="4572000"/>
            <a:ext cx="1440000" cy="1440000"/>
          </a:xfrm>
          <a:prstGeom prst="rect">
            <a:avLst/>
          </a:prstGeom>
        </p:spPr>
      </p:pic>
      <p:sp>
        <p:nvSpPr>
          <p:cNvPr id="9" name="Bildplatzhalter 3"/>
          <p:cNvSpPr>
            <a:spLocks noGrp="1" noChangeAspect="1"/>
          </p:cNvSpPr>
          <p:nvPr>
            <p:ph type="pic" sz="quarter" idx="13"/>
          </p:nvPr>
        </p:nvSpPr>
        <p:spPr>
          <a:xfrm>
            <a:off x="7956000" y="4653136"/>
            <a:ext cx="2100440" cy="1260000"/>
          </a:xfrm>
        </p:spPr>
        <p:txBody>
          <a:bodyPr wrap="none"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5153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aßnahmenüberbli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2000" cy="360000"/>
          </a:xfrm>
        </p:spPr>
        <p:txBody>
          <a:bodyPr lIns="0" tIns="0" rIns="0" bIns="0" anchor="b">
            <a:noAutofit/>
          </a:bodyPr>
          <a:lstStyle>
            <a:lvl1pPr>
              <a:defRPr sz="2400" baseline="0"/>
            </a:lvl1pPr>
          </a:lstStyle>
          <a:p>
            <a:r>
              <a:rPr lang="de-DE" dirty="0"/>
              <a:t>Folientitel – </a:t>
            </a:r>
            <a:r>
              <a:rPr lang="de-DE" dirty="0" err="1"/>
              <a:t>Graebenbach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 24pt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80000"/>
            <a:ext cx="10752333" cy="288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latin typeface="GraebenbachOE Regular" panose="020B0003040202000003" pitchFamily="34" charset="0"/>
              </a:defRPr>
            </a:lvl1pPr>
          </a:lstStyle>
          <a:p>
            <a:pPr lvl="0"/>
            <a:r>
              <a:rPr lang="de-DE" dirty="0"/>
              <a:t>ggf. Untertitel </a:t>
            </a:r>
            <a:r>
              <a:rPr lang="de-DE" dirty="0" err="1"/>
              <a:t>Graebenbach</a:t>
            </a:r>
            <a:r>
              <a:rPr lang="de-DE" dirty="0"/>
              <a:t> Regular 16pt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8832304" y="6381328"/>
            <a:ext cx="297633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800" dirty="0">
                <a:latin typeface="GraebenbachOE Bold" panose="020B0003040202000003" pitchFamily="34" charset="0"/>
              </a:rPr>
              <a:t>oberösterreich.at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720000" y="1800000"/>
            <a:ext cx="3960000" cy="360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600" b="0">
                <a:latin typeface="GraebenbachOE Bold" panose="020B000304020200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Fließtext </a:t>
            </a:r>
            <a:r>
              <a:rPr lang="de-DE" dirty="0" err="1"/>
              <a:t>Graebenbach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 16pt</a:t>
            </a:r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720000" y="2132856"/>
            <a:ext cx="10752000" cy="0"/>
          </a:xfrm>
          <a:prstGeom prst="line">
            <a:avLst/>
          </a:prstGeom>
          <a:ln w="381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0725" y="2348880"/>
            <a:ext cx="3959225" cy="287982"/>
          </a:xfr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de-DE" dirty="0"/>
              <a:t>Maßnahme 1 – </a:t>
            </a:r>
            <a:r>
              <a:rPr lang="de-DE" dirty="0" err="1"/>
              <a:t>Graebenbach</a:t>
            </a:r>
            <a:r>
              <a:rPr lang="de-DE" dirty="0"/>
              <a:t> Regular 14pt</a:t>
            </a:r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18" hasCustomPrompt="1"/>
          </p:nvPr>
        </p:nvSpPr>
        <p:spPr>
          <a:xfrm>
            <a:off x="720725" y="2745909"/>
            <a:ext cx="3959225" cy="287982"/>
          </a:xfr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de-DE" dirty="0"/>
              <a:t>Maßnahme 2 – </a:t>
            </a:r>
            <a:r>
              <a:rPr lang="de-DE" dirty="0" err="1"/>
              <a:t>Graebenbach</a:t>
            </a:r>
            <a:r>
              <a:rPr lang="de-DE" dirty="0"/>
              <a:t> Regular 14pt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720000" y="3167975"/>
            <a:ext cx="3959225" cy="287982"/>
          </a:xfr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de-DE" dirty="0"/>
              <a:t>Maßnahme 3 – </a:t>
            </a:r>
            <a:r>
              <a:rPr lang="de-DE" dirty="0" err="1"/>
              <a:t>Graebenbach</a:t>
            </a:r>
            <a:r>
              <a:rPr lang="de-DE" dirty="0"/>
              <a:t> Regular 14pt</a:t>
            </a:r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719999" y="3590041"/>
            <a:ext cx="3959225" cy="287982"/>
          </a:xfr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de-DE" dirty="0"/>
              <a:t>Maßnahme 4 – </a:t>
            </a:r>
            <a:r>
              <a:rPr lang="de-DE" dirty="0" err="1"/>
              <a:t>Graebenbach</a:t>
            </a:r>
            <a:r>
              <a:rPr lang="de-DE" dirty="0"/>
              <a:t> Regular 14pt</a:t>
            </a:r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720725" y="4022090"/>
            <a:ext cx="3959225" cy="287982"/>
          </a:xfr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de-DE" dirty="0"/>
              <a:t>Maßnahme 5 – </a:t>
            </a:r>
            <a:r>
              <a:rPr lang="de-DE" dirty="0" err="1"/>
              <a:t>Graebenbach</a:t>
            </a:r>
            <a:r>
              <a:rPr lang="de-DE" dirty="0"/>
              <a:t> Regular 14pt</a:t>
            </a:r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720725" y="4419119"/>
            <a:ext cx="3959225" cy="287982"/>
          </a:xfr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de-DE" dirty="0"/>
              <a:t>Maßnahme 6 – </a:t>
            </a:r>
            <a:r>
              <a:rPr lang="de-DE" dirty="0" err="1"/>
              <a:t>Graebenbach</a:t>
            </a:r>
            <a:r>
              <a:rPr lang="de-DE" dirty="0"/>
              <a:t> Regular 14pt</a:t>
            </a:r>
          </a:p>
        </p:txBody>
      </p:sp>
      <p:sp>
        <p:nvSpPr>
          <p:cNvPr id="23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720000" y="4841185"/>
            <a:ext cx="3959225" cy="287982"/>
          </a:xfr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de-DE" dirty="0"/>
              <a:t>Maßnahme 7 – </a:t>
            </a:r>
            <a:r>
              <a:rPr lang="de-DE" dirty="0" err="1"/>
              <a:t>Graebenbach</a:t>
            </a:r>
            <a:r>
              <a:rPr lang="de-DE" dirty="0"/>
              <a:t> Regular 14pt</a:t>
            </a:r>
          </a:p>
        </p:txBody>
      </p:sp>
      <p:sp>
        <p:nvSpPr>
          <p:cNvPr id="24" name="Textplatzhalter 4"/>
          <p:cNvSpPr>
            <a:spLocks noGrp="1"/>
          </p:cNvSpPr>
          <p:nvPr>
            <p:ph type="body" sz="quarter" idx="24" hasCustomPrompt="1"/>
          </p:nvPr>
        </p:nvSpPr>
        <p:spPr>
          <a:xfrm>
            <a:off x="719999" y="5263251"/>
            <a:ext cx="3959225" cy="287982"/>
          </a:xfr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de-DE" dirty="0"/>
              <a:t>Maßnahme 8 – </a:t>
            </a:r>
            <a:r>
              <a:rPr lang="de-DE" dirty="0" err="1"/>
              <a:t>Graebenbach</a:t>
            </a:r>
            <a:r>
              <a:rPr lang="de-DE" dirty="0"/>
              <a:t> Regular 14pt</a:t>
            </a:r>
          </a:p>
        </p:txBody>
      </p:sp>
      <p:sp>
        <p:nvSpPr>
          <p:cNvPr id="29" name="Textplatzhalter 2"/>
          <p:cNvSpPr>
            <a:spLocks noGrp="1"/>
          </p:cNvSpPr>
          <p:nvPr>
            <p:ph type="body" idx="29" hasCustomPrompt="1"/>
          </p:nvPr>
        </p:nvSpPr>
        <p:spPr>
          <a:xfrm>
            <a:off x="10932000" y="1800000"/>
            <a:ext cx="540000" cy="288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de-DE" sz="1200" kern="1200" baseline="0" dirty="0" smtClean="0">
                <a:solidFill>
                  <a:schemeClr val="bg1">
                    <a:lumMod val="50000"/>
                  </a:schemeClr>
                </a:solidFill>
                <a:latin typeface="GraebenbachOE Regular" panose="020B0003040202000003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Monat</a:t>
            </a:r>
          </a:p>
        </p:txBody>
      </p:sp>
      <p:sp>
        <p:nvSpPr>
          <p:cNvPr id="32" name="Textplatzhalter 2"/>
          <p:cNvSpPr>
            <a:spLocks noGrp="1"/>
          </p:cNvSpPr>
          <p:nvPr>
            <p:ph type="body" idx="30" hasCustomPrompt="1"/>
          </p:nvPr>
        </p:nvSpPr>
        <p:spPr>
          <a:xfrm>
            <a:off x="10272022" y="1800000"/>
            <a:ext cx="540000" cy="288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de-DE" sz="1200" kern="1200" baseline="0" dirty="0" smtClean="0">
                <a:solidFill>
                  <a:schemeClr val="bg1">
                    <a:lumMod val="50000"/>
                  </a:schemeClr>
                </a:solidFill>
                <a:latin typeface="GraebenbachOE Regular" panose="020B0003040202000003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Monat</a:t>
            </a:r>
          </a:p>
        </p:txBody>
      </p:sp>
      <p:sp>
        <p:nvSpPr>
          <p:cNvPr id="33" name="Textplatzhalter 2"/>
          <p:cNvSpPr>
            <a:spLocks noGrp="1"/>
          </p:cNvSpPr>
          <p:nvPr>
            <p:ph type="body" idx="31" hasCustomPrompt="1"/>
          </p:nvPr>
        </p:nvSpPr>
        <p:spPr>
          <a:xfrm>
            <a:off x="8952066" y="1800000"/>
            <a:ext cx="540000" cy="288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de-DE" sz="1200" kern="1200" baseline="0" dirty="0" smtClean="0">
                <a:solidFill>
                  <a:schemeClr val="bg1">
                    <a:lumMod val="50000"/>
                  </a:schemeClr>
                </a:solidFill>
                <a:latin typeface="GraebenbachOE Regular" panose="020B0003040202000003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Monat</a:t>
            </a:r>
          </a:p>
        </p:txBody>
      </p:sp>
      <p:sp>
        <p:nvSpPr>
          <p:cNvPr id="34" name="Textplatzhalter 2"/>
          <p:cNvSpPr>
            <a:spLocks noGrp="1"/>
          </p:cNvSpPr>
          <p:nvPr>
            <p:ph type="body" idx="32" hasCustomPrompt="1"/>
          </p:nvPr>
        </p:nvSpPr>
        <p:spPr>
          <a:xfrm>
            <a:off x="9612044" y="1800000"/>
            <a:ext cx="540000" cy="288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de-DE" sz="1200" kern="1200" baseline="0" dirty="0" smtClean="0">
                <a:solidFill>
                  <a:schemeClr val="bg1">
                    <a:lumMod val="50000"/>
                  </a:schemeClr>
                </a:solidFill>
                <a:latin typeface="GraebenbachOE Regular" panose="020B0003040202000003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Monat</a:t>
            </a:r>
          </a:p>
        </p:txBody>
      </p:sp>
      <p:sp>
        <p:nvSpPr>
          <p:cNvPr id="36" name="Textplatzhalter 2"/>
          <p:cNvSpPr>
            <a:spLocks noGrp="1"/>
          </p:cNvSpPr>
          <p:nvPr>
            <p:ph type="body" idx="33" hasCustomPrompt="1"/>
          </p:nvPr>
        </p:nvSpPr>
        <p:spPr>
          <a:xfrm>
            <a:off x="8292088" y="1800000"/>
            <a:ext cx="540000" cy="288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de-DE" sz="1200" kern="1200" baseline="0" dirty="0" smtClean="0">
                <a:solidFill>
                  <a:schemeClr val="bg1">
                    <a:lumMod val="50000"/>
                  </a:schemeClr>
                </a:solidFill>
                <a:latin typeface="GraebenbachOE Regular" panose="020B0003040202000003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Monat</a:t>
            </a:r>
          </a:p>
        </p:txBody>
      </p:sp>
      <p:sp>
        <p:nvSpPr>
          <p:cNvPr id="49" name="Bildplatzhalter 48"/>
          <p:cNvSpPr>
            <a:spLocks noGrp="1"/>
          </p:cNvSpPr>
          <p:nvPr>
            <p:ph type="pic" sz="quarter" idx="34"/>
          </p:nvPr>
        </p:nvSpPr>
        <p:spPr>
          <a:xfrm>
            <a:off x="5303912" y="2716150"/>
            <a:ext cx="540000" cy="360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0" name="Bildplatzhalter 48"/>
          <p:cNvSpPr>
            <a:spLocks noGrp="1"/>
          </p:cNvSpPr>
          <p:nvPr>
            <p:ph type="pic" sz="quarter" idx="35"/>
          </p:nvPr>
        </p:nvSpPr>
        <p:spPr>
          <a:xfrm>
            <a:off x="5303912" y="2306056"/>
            <a:ext cx="540000" cy="360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1" name="Bildplatzhalter 48"/>
          <p:cNvSpPr>
            <a:spLocks noGrp="1"/>
          </p:cNvSpPr>
          <p:nvPr>
            <p:ph type="pic" sz="quarter" idx="36"/>
          </p:nvPr>
        </p:nvSpPr>
        <p:spPr>
          <a:xfrm>
            <a:off x="5303912" y="3123162"/>
            <a:ext cx="540000" cy="360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2" name="Bildplatzhalter 48"/>
          <p:cNvSpPr>
            <a:spLocks noGrp="1"/>
          </p:cNvSpPr>
          <p:nvPr>
            <p:ph type="pic" sz="quarter" idx="37"/>
          </p:nvPr>
        </p:nvSpPr>
        <p:spPr>
          <a:xfrm>
            <a:off x="5303912" y="3549084"/>
            <a:ext cx="540000" cy="360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3" name="Bildplatzhalter 48"/>
          <p:cNvSpPr>
            <a:spLocks noGrp="1"/>
          </p:cNvSpPr>
          <p:nvPr>
            <p:ph type="pic" sz="quarter" idx="38"/>
          </p:nvPr>
        </p:nvSpPr>
        <p:spPr>
          <a:xfrm>
            <a:off x="5303912" y="4393257"/>
            <a:ext cx="540000" cy="360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4" name="Bildplatzhalter 48"/>
          <p:cNvSpPr>
            <a:spLocks noGrp="1"/>
          </p:cNvSpPr>
          <p:nvPr>
            <p:ph type="pic" sz="quarter" idx="39"/>
          </p:nvPr>
        </p:nvSpPr>
        <p:spPr>
          <a:xfrm>
            <a:off x="5303912" y="3983163"/>
            <a:ext cx="540000" cy="360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5" name="Bildplatzhalter 48"/>
          <p:cNvSpPr>
            <a:spLocks noGrp="1"/>
          </p:cNvSpPr>
          <p:nvPr>
            <p:ph type="pic" sz="quarter" idx="40"/>
          </p:nvPr>
        </p:nvSpPr>
        <p:spPr>
          <a:xfrm>
            <a:off x="5303912" y="4800269"/>
            <a:ext cx="540000" cy="360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6" name="Bildplatzhalter 48"/>
          <p:cNvSpPr>
            <a:spLocks noGrp="1"/>
          </p:cNvSpPr>
          <p:nvPr>
            <p:ph type="pic" sz="quarter" idx="41"/>
          </p:nvPr>
        </p:nvSpPr>
        <p:spPr>
          <a:xfrm>
            <a:off x="5303912" y="5226191"/>
            <a:ext cx="540000" cy="360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7" name="Bildplatzhalter 48"/>
          <p:cNvSpPr>
            <a:spLocks noGrp="1"/>
          </p:cNvSpPr>
          <p:nvPr>
            <p:ph type="pic" sz="quarter" idx="42"/>
          </p:nvPr>
        </p:nvSpPr>
        <p:spPr>
          <a:xfrm>
            <a:off x="5951984" y="2717561"/>
            <a:ext cx="540000" cy="360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8" name="Bildplatzhalter 48"/>
          <p:cNvSpPr>
            <a:spLocks noGrp="1"/>
          </p:cNvSpPr>
          <p:nvPr>
            <p:ph type="pic" sz="quarter" idx="43"/>
          </p:nvPr>
        </p:nvSpPr>
        <p:spPr>
          <a:xfrm>
            <a:off x="5951984" y="2307467"/>
            <a:ext cx="540000" cy="360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9" name="Bildplatzhalter 48"/>
          <p:cNvSpPr>
            <a:spLocks noGrp="1"/>
          </p:cNvSpPr>
          <p:nvPr>
            <p:ph type="pic" sz="quarter" idx="44"/>
          </p:nvPr>
        </p:nvSpPr>
        <p:spPr>
          <a:xfrm>
            <a:off x="5951984" y="3124573"/>
            <a:ext cx="540000" cy="360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0" name="Bildplatzhalter 48"/>
          <p:cNvSpPr>
            <a:spLocks noGrp="1"/>
          </p:cNvSpPr>
          <p:nvPr>
            <p:ph type="pic" sz="quarter" idx="45"/>
          </p:nvPr>
        </p:nvSpPr>
        <p:spPr>
          <a:xfrm>
            <a:off x="5951984" y="3550495"/>
            <a:ext cx="540000" cy="360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1" name="Bildplatzhalter 48"/>
          <p:cNvSpPr>
            <a:spLocks noGrp="1"/>
          </p:cNvSpPr>
          <p:nvPr>
            <p:ph type="pic" sz="quarter" idx="46"/>
          </p:nvPr>
        </p:nvSpPr>
        <p:spPr>
          <a:xfrm>
            <a:off x="5951984" y="4394668"/>
            <a:ext cx="540000" cy="360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2" name="Bildplatzhalter 48"/>
          <p:cNvSpPr>
            <a:spLocks noGrp="1"/>
          </p:cNvSpPr>
          <p:nvPr>
            <p:ph type="pic" sz="quarter" idx="47"/>
          </p:nvPr>
        </p:nvSpPr>
        <p:spPr>
          <a:xfrm>
            <a:off x="5951984" y="3984574"/>
            <a:ext cx="540000" cy="360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3" name="Bildplatzhalter 48"/>
          <p:cNvSpPr>
            <a:spLocks noGrp="1"/>
          </p:cNvSpPr>
          <p:nvPr>
            <p:ph type="pic" sz="quarter" idx="48"/>
          </p:nvPr>
        </p:nvSpPr>
        <p:spPr>
          <a:xfrm>
            <a:off x="5951984" y="4801680"/>
            <a:ext cx="540000" cy="360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4" name="Bildplatzhalter 48"/>
          <p:cNvSpPr>
            <a:spLocks noGrp="1"/>
          </p:cNvSpPr>
          <p:nvPr>
            <p:ph type="pic" sz="quarter" idx="49"/>
          </p:nvPr>
        </p:nvSpPr>
        <p:spPr>
          <a:xfrm>
            <a:off x="5951984" y="5227602"/>
            <a:ext cx="540000" cy="360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5" name="Bildplatzhalter 48"/>
          <p:cNvSpPr>
            <a:spLocks noGrp="1"/>
          </p:cNvSpPr>
          <p:nvPr>
            <p:ph type="pic" sz="quarter" idx="50"/>
          </p:nvPr>
        </p:nvSpPr>
        <p:spPr>
          <a:xfrm>
            <a:off x="6600056" y="2716150"/>
            <a:ext cx="540000" cy="360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6" name="Bildplatzhalter 48"/>
          <p:cNvSpPr>
            <a:spLocks noGrp="1"/>
          </p:cNvSpPr>
          <p:nvPr>
            <p:ph type="pic" sz="quarter" idx="51"/>
          </p:nvPr>
        </p:nvSpPr>
        <p:spPr>
          <a:xfrm>
            <a:off x="6600056" y="2306056"/>
            <a:ext cx="540000" cy="360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7" name="Bildplatzhalter 48"/>
          <p:cNvSpPr>
            <a:spLocks noGrp="1"/>
          </p:cNvSpPr>
          <p:nvPr>
            <p:ph type="pic" sz="quarter" idx="52"/>
          </p:nvPr>
        </p:nvSpPr>
        <p:spPr>
          <a:xfrm>
            <a:off x="6600056" y="3123162"/>
            <a:ext cx="540000" cy="360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8" name="Bildplatzhalter 48"/>
          <p:cNvSpPr>
            <a:spLocks noGrp="1"/>
          </p:cNvSpPr>
          <p:nvPr>
            <p:ph type="pic" sz="quarter" idx="53"/>
          </p:nvPr>
        </p:nvSpPr>
        <p:spPr>
          <a:xfrm>
            <a:off x="6600056" y="3549084"/>
            <a:ext cx="540000" cy="360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9" name="Bildplatzhalter 48"/>
          <p:cNvSpPr>
            <a:spLocks noGrp="1"/>
          </p:cNvSpPr>
          <p:nvPr>
            <p:ph type="pic" sz="quarter" idx="54"/>
          </p:nvPr>
        </p:nvSpPr>
        <p:spPr>
          <a:xfrm>
            <a:off x="6600056" y="4393257"/>
            <a:ext cx="540000" cy="360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0" name="Bildplatzhalter 48"/>
          <p:cNvSpPr>
            <a:spLocks noGrp="1"/>
          </p:cNvSpPr>
          <p:nvPr>
            <p:ph type="pic" sz="quarter" idx="55"/>
          </p:nvPr>
        </p:nvSpPr>
        <p:spPr>
          <a:xfrm>
            <a:off x="6600056" y="3983163"/>
            <a:ext cx="540000" cy="360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1" name="Bildplatzhalter 48"/>
          <p:cNvSpPr>
            <a:spLocks noGrp="1"/>
          </p:cNvSpPr>
          <p:nvPr>
            <p:ph type="pic" sz="quarter" idx="56"/>
          </p:nvPr>
        </p:nvSpPr>
        <p:spPr>
          <a:xfrm>
            <a:off x="6600056" y="4800269"/>
            <a:ext cx="540000" cy="360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2" name="Bildplatzhalter 48"/>
          <p:cNvSpPr>
            <a:spLocks noGrp="1"/>
          </p:cNvSpPr>
          <p:nvPr>
            <p:ph type="pic" sz="quarter" idx="57"/>
          </p:nvPr>
        </p:nvSpPr>
        <p:spPr>
          <a:xfrm>
            <a:off x="6600056" y="5226191"/>
            <a:ext cx="540000" cy="360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2" name="Textplatzhalter 2"/>
          <p:cNvSpPr>
            <a:spLocks noGrp="1"/>
          </p:cNvSpPr>
          <p:nvPr>
            <p:ph type="body" idx="58" hasCustomPrompt="1"/>
          </p:nvPr>
        </p:nvSpPr>
        <p:spPr>
          <a:xfrm>
            <a:off x="7632110" y="1800000"/>
            <a:ext cx="540000" cy="288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de-DE" sz="1200" kern="1200" baseline="0" dirty="0" smtClean="0">
                <a:solidFill>
                  <a:schemeClr val="bg1">
                    <a:lumMod val="50000"/>
                  </a:schemeClr>
                </a:solidFill>
                <a:latin typeface="GraebenbachOE Regular" panose="020B0003040202000003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Monat</a:t>
            </a:r>
          </a:p>
        </p:txBody>
      </p:sp>
    </p:spTree>
    <p:extLst>
      <p:ext uri="{BB962C8B-B14F-4D97-AF65-F5344CB8AC3E}">
        <p14:creationId xmlns:p14="http://schemas.microsoft.com/office/powerpoint/2010/main" val="1352425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nhalt &amp; 1 Kennzahl &amp; Au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30"/>
          <p:cNvSpPr/>
          <p:nvPr userDrawn="1"/>
        </p:nvSpPr>
        <p:spPr>
          <a:xfrm>
            <a:off x="7524000" y="0"/>
            <a:ext cx="468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 userDrawn="1"/>
        </p:nvSpPr>
        <p:spPr>
          <a:xfrm>
            <a:off x="8712000" y="864144"/>
            <a:ext cx="2304000" cy="230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6264000" cy="360000"/>
          </a:xfrm>
        </p:spPr>
        <p:txBody>
          <a:bodyPr lIns="0" tIns="0" rIns="0" bIns="0" anchor="b">
            <a:noAutofit/>
          </a:bodyPr>
          <a:lstStyle>
            <a:lvl1pPr>
              <a:defRPr sz="2400" baseline="0"/>
            </a:lvl1pPr>
          </a:lstStyle>
          <a:p>
            <a:r>
              <a:rPr lang="de-DE" dirty="0"/>
              <a:t>Folientitel – </a:t>
            </a:r>
            <a:r>
              <a:rPr lang="de-DE" dirty="0" err="1"/>
              <a:t>Graebenbach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 24pt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 hasCustomPrompt="1"/>
          </p:nvPr>
        </p:nvSpPr>
        <p:spPr>
          <a:xfrm>
            <a:off x="720000" y="1800001"/>
            <a:ext cx="6264000" cy="4338000"/>
          </a:xfrm>
        </p:spPr>
        <p:txBody>
          <a:bodyPr lIns="0" tIns="0" rIns="0" bIns="0">
            <a:noAutofit/>
          </a:bodyPr>
          <a:lstStyle>
            <a:lvl1pPr marL="0" indent="0">
              <a:buFont typeface="GraebenbachOE Regular" panose="020B0003040202000003" pitchFamily="34" charset="0"/>
              <a:buNone/>
              <a:defRPr baseline="0"/>
            </a:lvl1pPr>
            <a:lvl2pPr marL="457200" indent="0">
              <a:buNone/>
              <a:defRPr baseline="0"/>
            </a:lvl2pPr>
          </a:lstStyle>
          <a:p>
            <a:pPr lvl="0"/>
            <a:r>
              <a:rPr lang="de-DE" dirty="0"/>
              <a:t>Fließtext </a:t>
            </a:r>
            <a:r>
              <a:rPr lang="de-DE" dirty="0" err="1"/>
              <a:t>Graebenbach</a:t>
            </a:r>
            <a:r>
              <a:rPr lang="de-DE" dirty="0"/>
              <a:t> Regular 18pt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1" y="1080000"/>
            <a:ext cx="6264000" cy="288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latin typeface="GraebenbachOE Regular" panose="020B0003040202000003" pitchFamily="34" charset="0"/>
              </a:defRPr>
            </a:lvl1pPr>
          </a:lstStyle>
          <a:p>
            <a:pPr lvl="0"/>
            <a:r>
              <a:rPr lang="de-DE" dirty="0"/>
              <a:t>ggf. Untertitel </a:t>
            </a:r>
            <a:r>
              <a:rPr lang="de-DE" dirty="0" err="1"/>
              <a:t>Graebenbach</a:t>
            </a:r>
            <a:r>
              <a:rPr lang="de-DE" dirty="0"/>
              <a:t> Regular 16pt</a:t>
            </a:r>
          </a:p>
        </p:txBody>
      </p:sp>
      <p:sp>
        <p:nvSpPr>
          <p:cNvPr id="17" name="Textplatzhalter 18"/>
          <p:cNvSpPr>
            <a:spLocks noGrp="1"/>
          </p:cNvSpPr>
          <p:nvPr>
            <p:ph type="body" sz="quarter" idx="22" hasCustomPrompt="1"/>
          </p:nvPr>
        </p:nvSpPr>
        <p:spPr>
          <a:xfrm>
            <a:off x="8712000" y="1803360"/>
            <a:ext cx="2304000" cy="648000"/>
          </a:xfrm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4400" b="1" baseline="0">
                <a:solidFill>
                  <a:schemeClr val="accent1"/>
                </a:solidFill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44pt</a:t>
            </a:r>
          </a:p>
        </p:txBody>
      </p:sp>
      <p:sp>
        <p:nvSpPr>
          <p:cNvPr id="1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28000" y="2448000"/>
            <a:ext cx="1872000" cy="576000"/>
          </a:xfr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Beschreibung zur Zahl oberhalb</a:t>
            </a:r>
          </a:p>
        </p:txBody>
      </p:sp>
      <p:sp>
        <p:nvSpPr>
          <p:cNvPr id="19" name="Bildplatzhalter 2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9572421" y="1082271"/>
            <a:ext cx="576000" cy="5760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ICON</a:t>
            </a:r>
          </a:p>
        </p:txBody>
      </p:sp>
      <p:cxnSp>
        <p:nvCxnSpPr>
          <p:cNvPr id="23" name="Gerader Verbinder 22"/>
          <p:cNvCxnSpPr/>
          <p:nvPr userDrawn="1"/>
        </p:nvCxnSpPr>
        <p:spPr>
          <a:xfrm>
            <a:off x="8712000" y="4077072"/>
            <a:ext cx="2304000" cy="0"/>
          </a:xfrm>
          <a:prstGeom prst="line">
            <a:avLst/>
          </a:prstGeom>
          <a:ln w="317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/>
          <p:cNvCxnSpPr/>
          <p:nvPr userDrawn="1"/>
        </p:nvCxnSpPr>
        <p:spPr>
          <a:xfrm>
            <a:off x="8712000" y="6138001"/>
            <a:ext cx="2304000" cy="0"/>
          </a:xfrm>
          <a:prstGeom prst="line">
            <a:avLst/>
          </a:prstGeom>
          <a:ln w="317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platzhalter 18"/>
          <p:cNvSpPr>
            <a:spLocks noGrp="1"/>
          </p:cNvSpPr>
          <p:nvPr>
            <p:ph type="body" sz="quarter" idx="30"/>
          </p:nvPr>
        </p:nvSpPr>
        <p:spPr>
          <a:xfrm>
            <a:off x="8712000" y="4221088"/>
            <a:ext cx="2304000" cy="18002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1" baseline="0">
                <a:solidFill>
                  <a:schemeClr val="bg1"/>
                </a:solidFill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03901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nhalt &amp; 2 Kennzah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30"/>
          <p:cNvSpPr/>
          <p:nvPr userDrawn="1"/>
        </p:nvSpPr>
        <p:spPr>
          <a:xfrm>
            <a:off x="7524000" y="0"/>
            <a:ext cx="468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 userDrawn="1"/>
        </p:nvSpPr>
        <p:spPr>
          <a:xfrm>
            <a:off x="8712000" y="864144"/>
            <a:ext cx="2304000" cy="230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6264000" cy="360000"/>
          </a:xfrm>
        </p:spPr>
        <p:txBody>
          <a:bodyPr lIns="0" tIns="0" rIns="0" bIns="0" anchor="b">
            <a:noAutofit/>
          </a:bodyPr>
          <a:lstStyle>
            <a:lvl1pPr>
              <a:defRPr sz="2400" baseline="0"/>
            </a:lvl1pPr>
          </a:lstStyle>
          <a:p>
            <a:r>
              <a:rPr lang="de-DE" dirty="0"/>
              <a:t>Folientitel – </a:t>
            </a:r>
            <a:r>
              <a:rPr lang="de-DE" dirty="0" err="1"/>
              <a:t>Graebenbach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 24pt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 hasCustomPrompt="1"/>
          </p:nvPr>
        </p:nvSpPr>
        <p:spPr>
          <a:xfrm>
            <a:off x="720000" y="1800001"/>
            <a:ext cx="6264000" cy="4338000"/>
          </a:xfrm>
        </p:spPr>
        <p:txBody>
          <a:bodyPr lIns="0" tIns="0" rIns="0" bIns="0">
            <a:noAutofit/>
          </a:bodyPr>
          <a:lstStyle>
            <a:lvl1pPr marL="0" indent="0">
              <a:buFont typeface="GraebenbachOE Regular" panose="020B0003040202000003" pitchFamily="34" charset="0"/>
              <a:buNone/>
              <a:defRPr baseline="0"/>
            </a:lvl1pPr>
            <a:lvl2pPr marL="457200" indent="0">
              <a:buNone/>
              <a:defRPr baseline="0"/>
            </a:lvl2pPr>
          </a:lstStyle>
          <a:p>
            <a:pPr lvl="0"/>
            <a:r>
              <a:rPr lang="de-DE" dirty="0"/>
              <a:t>Fließtext </a:t>
            </a:r>
            <a:r>
              <a:rPr lang="de-DE" dirty="0" err="1"/>
              <a:t>Graebenbach</a:t>
            </a:r>
            <a:r>
              <a:rPr lang="de-DE" dirty="0"/>
              <a:t> Regular 18pt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1" y="1080000"/>
            <a:ext cx="6264000" cy="288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latin typeface="GraebenbachOE Regular" panose="020B0003040202000003" pitchFamily="34" charset="0"/>
              </a:defRPr>
            </a:lvl1pPr>
          </a:lstStyle>
          <a:p>
            <a:pPr lvl="0"/>
            <a:r>
              <a:rPr lang="de-DE" dirty="0"/>
              <a:t>ggf. Untertitel </a:t>
            </a:r>
            <a:r>
              <a:rPr lang="de-DE" dirty="0" err="1"/>
              <a:t>Graebenbach</a:t>
            </a:r>
            <a:r>
              <a:rPr lang="de-DE" dirty="0"/>
              <a:t> Regular 16pt</a:t>
            </a:r>
          </a:p>
        </p:txBody>
      </p:sp>
      <p:sp>
        <p:nvSpPr>
          <p:cNvPr id="17" name="Textplatzhalter 18"/>
          <p:cNvSpPr>
            <a:spLocks noGrp="1"/>
          </p:cNvSpPr>
          <p:nvPr>
            <p:ph type="body" sz="quarter" idx="22" hasCustomPrompt="1"/>
          </p:nvPr>
        </p:nvSpPr>
        <p:spPr>
          <a:xfrm>
            <a:off x="8712000" y="1803360"/>
            <a:ext cx="2304000" cy="648000"/>
          </a:xfrm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4400" b="1" baseline="0">
                <a:solidFill>
                  <a:schemeClr val="accent1"/>
                </a:solidFill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44pt</a:t>
            </a:r>
          </a:p>
        </p:txBody>
      </p:sp>
      <p:sp>
        <p:nvSpPr>
          <p:cNvPr id="1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28000" y="2448000"/>
            <a:ext cx="1872000" cy="576000"/>
          </a:xfr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Beschreibung zur Zahl oberhalb</a:t>
            </a:r>
          </a:p>
        </p:txBody>
      </p:sp>
      <p:sp>
        <p:nvSpPr>
          <p:cNvPr id="19" name="Bildplatzhalter 2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9572421" y="1082271"/>
            <a:ext cx="576000" cy="5760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ICON</a:t>
            </a:r>
          </a:p>
        </p:txBody>
      </p:sp>
      <p:cxnSp>
        <p:nvCxnSpPr>
          <p:cNvPr id="23" name="Gerader Verbinder 22"/>
          <p:cNvCxnSpPr/>
          <p:nvPr userDrawn="1"/>
        </p:nvCxnSpPr>
        <p:spPr>
          <a:xfrm>
            <a:off x="8712000" y="4077072"/>
            <a:ext cx="2304000" cy="0"/>
          </a:xfrm>
          <a:prstGeom prst="line">
            <a:avLst/>
          </a:prstGeom>
          <a:ln w="317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/>
          <p:cNvCxnSpPr/>
          <p:nvPr userDrawn="1"/>
        </p:nvCxnSpPr>
        <p:spPr>
          <a:xfrm>
            <a:off x="8712000" y="6138001"/>
            <a:ext cx="2304000" cy="0"/>
          </a:xfrm>
          <a:prstGeom prst="line">
            <a:avLst/>
          </a:prstGeom>
          <a:ln w="317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platzhalter 18"/>
          <p:cNvSpPr>
            <a:spLocks noGrp="1"/>
          </p:cNvSpPr>
          <p:nvPr>
            <p:ph type="body" sz="quarter" idx="30" hasCustomPrompt="1"/>
          </p:nvPr>
        </p:nvSpPr>
        <p:spPr>
          <a:xfrm>
            <a:off x="8712000" y="4970030"/>
            <a:ext cx="2304000" cy="648000"/>
          </a:xfrm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4000" b="1" baseline="0">
                <a:solidFill>
                  <a:schemeClr val="bg1"/>
                </a:solidFill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40pt</a:t>
            </a:r>
          </a:p>
        </p:txBody>
      </p:sp>
      <p:sp>
        <p:nvSpPr>
          <p:cNvPr id="36" name="Textplatzhalter 5"/>
          <p:cNvSpPr>
            <a:spLocks noGrp="1"/>
          </p:cNvSpPr>
          <p:nvPr>
            <p:ph type="body" sz="quarter" idx="31" hasCustomPrompt="1"/>
          </p:nvPr>
        </p:nvSpPr>
        <p:spPr>
          <a:xfrm>
            <a:off x="8712000" y="5618029"/>
            <a:ext cx="2304000" cy="576000"/>
          </a:xfr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Beschreibung zur Zahl oberhalb</a:t>
            </a:r>
          </a:p>
        </p:txBody>
      </p:sp>
      <p:sp>
        <p:nvSpPr>
          <p:cNvPr id="37" name="Bildplatzhalter 2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9586235" y="4248941"/>
            <a:ext cx="576000" cy="5760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158314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_3 Kennzah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2000" cy="360000"/>
          </a:xfrm>
        </p:spPr>
        <p:txBody>
          <a:bodyPr lIns="0" tIns="0" rIns="0" bIns="0" anchor="b">
            <a:noAutofit/>
          </a:bodyPr>
          <a:lstStyle>
            <a:lvl1pPr>
              <a:defRPr sz="2400" baseline="0"/>
            </a:lvl1pPr>
          </a:lstStyle>
          <a:p>
            <a:r>
              <a:rPr lang="de-DE" dirty="0"/>
              <a:t>Folientitel – </a:t>
            </a:r>
            <a:r>
              <a:rPr lang="de-DE" dirty="0" err="1"/>
              <a:t>Graebenbach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 24pt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80000"/>
            <a:ext cx="10752333" cy="288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latin typeface="GraebenbachOE Regular" panose="020B0003040202000003" pitchFamily="34" charset="0"/>
              </a:defRPr>
            </a:lvl1pPr>
          </a:lstStyle>
          <a:p>
            <a:pPr lvl="0"/>
            <a:r>
              <a:rPr lang="de-DE" dirty="0"/>
              <a:t>ggf. Untertitel </a:t>
            </a:r>
            <a:r>
              <a:rPr lang="de-DE" dirty="0" err="1"/>
              <a:t>Graebenbach</a:t>
            </a:r>
            <a:r>
              <a:rPr lang="de-DE" dirty="0"/>
              <a:t> Regular 16pt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8832304" y="6381328"/>
            <a:ext cx="297633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800" dirty="0">
                <a:latin typeface="GraebenbachOE Bold" panose="020B0003040202000003" pitchFamily="34" charset="0"/>
              </a:rPr>
              <a:t>oberösterreich.at</a:t>
            </a:r>
          </a:p>
        </p:txBody>
      </p:sp>
      <p:cxnSp>
        <p:nvCxnSpPr>
          <p:cNvPr id="20" name="Gerader Verbinder 19"/>
          <p:cNvCxnSpPr/>
          <p:nvPr userDrawn="1"/>
        </p:nvCxnSpPr>
        <p:spPr>
          <a:xfrm>
            <a:off x="2122264" y="3112243"/>
            <a:ext cx="2304000" cy="0"/>
          </a:xfrm>
          <a:prstGeom prst="line">
            <a:avLst/>
          </a:prstGeom>
          <a:ln w="31750" cap="rnd">
            <a:solidFill>
              <a:srgbClr val="F5191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 userDrawn="1"/>
        </p:nvCxnSpPr>
        <p:spPr>
          <a:xfrm>
            <a:off x="2122264" y="5173172"/>
            <a:ext cx="2304000" cy="0"/>
          </a:xfrm>
          <a:prstGeom prst="line">
            <a:avLst/>
          </a:prstGeom>
          <a:ln w="31750" cap="rnd">
            <a:solidFill>
              <a:srgbClr val="F5191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platzhalter 18"/>
          <p:cNvSpPr>
            <a:spLocks noGrp="1"/>
          </p:cNvSpPr>
          <p:nvPr>
            <p:ph type="body" sz="quarter" idx="36" hasCustomPrompt="1"/>
          </p:nvPr>
        </p:nvSpPr>
        <p:spPr>
          <a:xfrm>
            <a:off x="2122264" y="4005201"/>
            <a:ext cx="2304000" cy="648000"/>
          </a:xfrm>
          <a:noFill/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4000" b="1" baseline="0">
                <a:solidFill>
                  <a:srgbClr val="F51919"/>
                </a:solidFill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40pt</a:t>
            </a:r>
          </a:p>
        </p:txBody>
      </p:sp>
      <p:sp>
        <p:nvSpPr>
          <p:cNvPr id="23" name="Textplatzhalter 5"/>
          <p:cNvSpPr>
            <a:spLocks noGrp="1"/>
          </p:cNvSpPr>
          <p:nvPr>
            <p:ph type="body" sz="quarter" idx="37" hasCustomPrompt="1"/>
          </p:nvPr>
        </p:nvSpPr>
        <p:spPr>
          <a:xfrm>
            <a:off x="2122264" y="4653200"/>
            <a:ext cx="2304000" cy="576000"/>
          </a:xfr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aseline="0">
                <a:solidFill>
                  <a:srgbClr val="F51919"/>
                </a:solidFill>
              </a:defRPr>
            </a:lvl1pPr>
          </a:lstStyle>
          <a:p>
            <a:pPr lvl="0"/>
            <a:r>
              <a:rPr lang="de-DE" dirty="0"/>
              <a:t>Beschreibung zur Zahl oberhalb</a:t>
            </a:r>
          </a:p>
        </p:txBody>
      </p:sp>
      <p:sp>
        <p:nvSpPr>
          <p:cNvPr id="24" name="Bildplatzhalter 2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2958237" y="3283747"/>
            <a:ext cx="576000" cy="5760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ICON</a:t>
            </a:r>
          </a:p>
        </p:txBody>
      </p:sp>
      <p:cxnSp>
        <p:nvCxnSpPr>
          <p:cNvPr id="25" name="Gerader Verbinder 24"/>
          <p:cNvCxnSpPr/>
          <p:nvPr userDrawn="1"/>
        </p:nvCxnSpPr>
        <p:spPr>
          <a:xfrm>
            <a:off x="4978273" y="3093932"/>
            <a:ext cx="2304000" cy="0"/>
          </a:xfrm>
          <a:prstGeom prst="line">
            <a:avLst/>
          </a:prstGeom>
          <a:ln w="31750" cap="rnd">
            <a:solidFill>
              <a:srgbClr val="F5191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/>
          <p:cNvCxnSpPr/>
          <p:nvPr userDrawn="1"/>
        </p:nvCxnSpPr>
        <p:spPr>
          <a:xfrm>
            <a:off x="4978273" y="5154861"/>
            <a:ext cx="2304000" cy="0"/>
          </a:xfrm>
          <a:prstGeom prst="line">
            <a:avLst/>
          </a:prstGeom>
          <a:ln w="31750" cap="rnd">
            <a:solidFill>
              <a:srgbClr val="F5191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platzhalter 18"/>
          <p:cNvSpPr>
            <a:spLocks noGrp="1"/>
          </p:cNvSpPr>
          <p:nvPr>
            <p:ph type="body" sz="quarter" idx="48" hasCustomPrompt="1"/>
          </p:nvPr>
        </p:nvSpPr>
        <p:spPr>
          <a:xfrm>
            <a:off x="4978273" y="3986890"/>
            <a:ext cx="2304000" cy="648000"/>
          </a:xfrm>
          <a:noFill/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4000" b="1" baseline="0">
                <a:solidFill>
                  <a:srgbClr val="F51919"/>
                </a:solidFill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40pt</a:t>
            </a:r>
          </a:p>
        </p:txBody>
      </p:sp>
      <p:sp>
        <p:nvSpPr>
          <p:cNvPr id="28" name="Textplatzhalter 5"/>
          <p:cNvSpPr>
            <a:spLocks noGrp="1"/>
          </p:cNvSpPr>
          <p:nvPr>
            <p:ph type="body" sz="quarter" idx="49" hasCustomPrompt="1"/>
          </p:nvPr>
        </p:nvSpPr>
        <p:spPr>
          <a:xfrm>
            <a:off x="4978273" y="4634889"/>
            <a:ext cx="2304000" cy="576000"/>
          </a:xfr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aseline="0">
                <a:solidFill>
                  <a:srgbClr val="F51919"/>
                </a:solidFill>
              </a:defRPr>
            </a:lvl1pPr>
          </a:lstStyle>
          <a:p>
            <a:pPr lvl="0"/>
            <a:r>
              <a:rPr lang="de-DE" dirty="0"/>
              <a:t>Beschreibung zur Zahl oberhalb</a:t>
            </a:r>
          </a:p>
        </p:txBody>
      </p:sp>
      <p:sp>
        <p:nvSpPr>
          <p:cNvPr id="29" name="Bildplatzhalter 2"/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5814246" y="3265436"/>
            <a:ext cx="576000" cy="5760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ICON</a:t>
            </a:r>
          </a:p>
        </p:txBody>
      </p:sp>
      <p:cxnSp>
        <p:nvCxnSpPr>
          <p:cNvPr id="30" name="Gerader Verbinder 29"/>
          <p:cNvCxnSpPr/>
          <p:nvPr userDrawn="1"/>
        </p:nvCxnSpPr>
        <p:spPr>
          <a:xfrm>
            <a:off x="7811270" y="3109738"/>
            <a:ext cx="2304000" cy="0"/>
          </a:xfrm>
          <a:prstGeom prst="line">
            <a:avLst/>
          </a:prstGeom>
          <a:ln w="31750" cap="rnd">
            <a:solidFill>
              <a:srgbClr val="F5191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 userDrawn="1"/>
        </p:nvCxnSpPr>
        <p:spPr>
          <a:xfrm>
            <a:off x="7811270" y="5170667"/>
            <a:ext cx="2304000" cy="0"/>
          </a:xfrm>
          <a:prstGeom prst="line">
            <a:avLst/>
          </a:prstGeom>
          <a:ln w="31750" cap="rnd">
            <a:solidFill>
              <a:srgbClr val="F5191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platzhalter 18"/>
          <p:cNvSpPr>
            <a:spLocks noGrp="1"/>
          </p:cNvSpPr>
          <p:nvPr>
            <p:ph type="body" sz="quarter" idx="54" hasCustomPrompt="1"/>
          </p:nvPr>
        </p:nvSpPr>
        <p:spPr>
          <a:xfrm>
            <a:off x="7811270" y="4002696"/>
            <a:ext cx="2304000" cy="648000"/>
          </a:xfrm>
          <a:noFill/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4000" b="1" baseline="0">
                <a:solidFill>
                  <a:srgbClr val="F51919"/>
                </a:solidFill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40pt</a:t>
            </a:r>
          </a:p>
        </p:txBody>
      </p:sp>
      <p:sp>
        <p:nvSpPr>
          <p:cNvPr id="33" name="Textplatzhalter 5"/>
          <p:cNvSpPr>
            <a:spLocks noGrp="1"/>
          </p:cNvSpPr>
          <p:nvPr>
            <p:ph type="body" sz="quarter" idx="55" hasCustomPrompt="1"/>
          </p:nvPr>
        </p:nvSpPr>
        <p:spPr>
          <a:xfrm>
            <a:off x="7811270" y="4650695"/>
            <a:ext cx="2304000" cy="576000"/>
          </a:xfr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aseline="0">
                <a:solidFill>
                  <a:srgbClr val="F51919"/>
                </a:solidFill>
              </a:defRPr>
            </a:lvl1pPr>
          </a:lstStyle>
          <a:p>
            <a:pPr lvl="0"/>
            <a:r>
              <a:rPr lang="de-DE" dirty="0"/>
              <a:t>Beschreibung zur Zahl oberhalb</a:t>
            </a:r>
          </a:p>
        </p:txBody>
      </p:sp>
      <p:sp>
        <p:nvSpPr>
          <p:cNvPr id="34" name="Bildplatzhalter 2"/>
          <p:cNvSpPr>
            <a:spLocks noGrp="1" noChangeAspect="1"/>
          </p:cNvSpPr>
          <p:nvPr>
            <p:ph type="pic" sz="quarter" idx="56" hasCustomPrompt="1"/>
          </p:nvPr>
        </p:nvSpPr>
        <p:spPr>
          <a:xfrm>
            <a:off x="8647243" y="3281242"/>
            <a:ext cx="576000" cy="5760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391130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_3 Kennzahlen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2000" cy="360000"/>
          </a:xfrm>
        </p:spPr>
        <p:txBody>
          <a:bodyPr lIns="0" tIns="0" rIns="0" bIns="0" anchor="b">
            <a:noAutofit/>
          </a:bodyPr>
          <a:lstStyle>
            <a:lvl1pPr>
              <a:defRPr sz="2400" baseline="0"/>
            </a:lvl1pPr>
          </a:lstStyle>
          <a:p>
            <a:r>
              <a:rPr lang="de-DE" dirty="0"/>
              <a:t>Folientitel – </a:t>
            </a:r>
            <a:r>
              <a:rPr lang="de-DE" dirty="0" err="1"/>
              <a:t>Graebenbach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 24pt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80000"/>
            <a:ext cx="10752333" cy="288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latin typeface="GraebenbachOE Regular" panose="020B0003040202000003" pitchFamily="34" charset="0"/>
              </a:defRPr>
            </a:lvl1pPr>
          </a:lstStyle>
          <a:p>
            <a:pPr lvl="0"/>
            <a:r>
              <a:rPr lang="de-DE" dirty="0"/>
              <a:t>ggf. Untertitel </a:t>
            </a:r>
            <a:r>
              <a:rPr lang="de-DE" dirty="0" err="1"/>
              <a:t>Graebenbach</a:t>
            </a:r>
            <a:r>
              <a:rPr lang="de-DE" dirty="0"/>
              <a:t> Regular 16pt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8832304" y="6381328"/>
            <a:ext cx="297633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800" dirty="0">
                <a:latin typeface="GraebenbachOE Bold" panose="020B0003040202000003" pitchFamily="34" charset="0"/>
              </a:rPr>
              <a:t>oberösterreich.at</a:t>
            </a:r>
          </a:p>
        </p:txBody>
      </p:sp>
      <p:sp>
        <p:nvSpPr>
          <p:cNvPr id="6" name="Ellipse 5"/>
          <p:cNvSpPr/>
          <p:nvPr userDrawn="1"/>
        </p:nvSpPr>
        <p:spPr>
          <a:xfrm>
            <a:off x="2091777" y="2799239"/>
            <a:ext cx="2304000" cy="230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Textplatzhalter 18"/>
          <p:cNvSpPr>
            <a:spLocks noGrp="1"/>
          </p:cNvSpPr>
          <p:nvPr>
            <p:ph type="body" sz="quarter" idx="33" hasCustomPrompt="1"/>
          </p:nvPr>
        </p:nvSpPr>
        <p:spPr>
          <a:xfrm>
            <a:off x="2091777" y="3735415"/>
            <a:ext cx="2304000" cy="648000"/>
          </a:xfrm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44pt</a:t>
            </a:r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34" hasCustomPrompt="1"/>
          </p:nvPr>
        </p:nvSpPr>
        <p:spPr>
          <a:xfrm>
            <a:off x="2307777" y="4455487"/>
            <a:ext cx="1872000" cy="576000"/>
          </a:xfr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Beschreibung zur Zahl oberhalb</a:t>
            </a:r>
          </a:p>
        </p:txBody>
      </p:sp>
      <p:sp>
        <p:nvSpPr>
          <p:cNvPr id="11" name="Bildplatzhalter 2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2955777" y="3087271"/>
            <a:ext cx="576000" cy="5760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ICON</a:t>
            </a:r>
          </a:p>
        </p:txBody>
      </p:sp>
      <p:sp>
        <p:nvSpPr>
          <p:cNvPr id="12" name="Ellipse 11"/>
          <p:cNvSpPr/>
          <p:nvPr userDrawn="1"/>
        </p:nvSpPr>
        <p:spPr>
          <a:xfrm>
            <a:off x="4947786" y="2780928"/>
            <a:ext cx="2304000" cy="230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3" name="Textplatzhalter 18"/>
          <p:cNvSpPr>
            <a:spLocks noGrp="1"/>
          </p:cNvSpPr>
          <p:nvPr>
            <p:ph type="body" sz="quarter" idx="45" hasCustomPrompt="1"/>
          </p:nvPr>
        </p:nvSpPr>
        <p:spPr>
          <a:xfrm>
            <a:off x="4947786" y="3717104"/>
            <a:ext cx="2304000" cy="648000"/>
          </a:xfrm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44pt</a:t>
            </a:r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46" hasCustomPrompt="1"/>
          </p:nvPr>
        </p:nvSpPr>
        <p:spPr>
          <a:xfrm>
            <a:off x="5163786" y="4437176"/>
            <a:ext cx="1872000" cy="576000"/>
          </a:xfr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Beschreibung zur Zahl oberhalb</a:t>
            </a:r>
          </a:p>
        </p:txBody>
      </p:sp>
      <p:sp>
        <p:nvSpPr>
          <p:cNvPr id="15" name="Bildplatzhalter 2"/>
          <p:cNvSpPr>
            <a:spLocks noGrp="1" noChangeAspect="1"/>
          </p:cNvSpPr>
          <p:nvPr>
            <p:ph type="pic" sz="quarter" idx="47" hasCustomPrompt="1"/>
          </p:nvPr>
        </p:nvSpPr>
        <p:spPr>
          <a:xfrm>
            <a:off x="5811786" y="3068960"/>
            <a:ext cx="576000" cy="5760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ICON</a:t>
            </a:r>
          </a:p>
        </p:txBody>
      </p:sp>
      <p:sp>
        <p:nvSpPr>
          <p:cNvPr id="16" name="Ellipse 15"/>
          <p:cNvSpPr/>
          <p:nvPr userDrawn="1"/>
        </p:nvSpPr>
        <p:spPr>
          <a:xfrm>
            <a:off x="7780783" y="2796734"/>
            <a:ext cx="2304000" cy="230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7" name="Textplatzhalter 18"/>
          <p:cNvSpPr>
            <a:spLocks noGrp="1"/>
          </p:cNvSpPr>
          <p:nvPr>
            <p:ph type="body" sz="quarter" idx="51" hasCustomPrompt="1"/>
          </p:nvPr>
        </p:nvSpPr>
        <p:spPr>
          <a:xfrm>
            <a:off x="7780783" y="3732910"/>
            <a:ext cx="2304000" cy="648000"/>
          </a:xfrm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44pt</a:t>
            </a:r>
          </a:p>
        </p:txBody>
      </p:sp>
      <p:sp>
        <p:nvSpPr>
          <p:cNvPr id="18" name="Textplatzhalter 5"/>
          <p:cNvSpPr>
            <a:spLocks noGrp="1"/>
          </p:cNvSpPr>
          <p:nvPr>
            <p:ph type="body" sz="quarter" idx="52" hasCustomPrompt="1"/>
          </p:nvPr>
        </p:nvSpPr>
        <p:spPr>
          <a:xfrm>
            <a:off x="7996783" y="4452982"/>
            <a:ext cx="1872000" cy="576000"/>
          </a:xfr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Beschreibung zur Zahl oberhalb</a:t>
            </a:r>
          </a:p>
        </p:txBody>
      </p:sp>
      <p:sp>
        <p:nvSpPr>
          <p:cNvPr id="19" name="Bildplatzhalter 2"/>
          <p:cNvSpPr>
            <a:spLocks noGrp="1" noChangeAspect="1"/>
          </p:cNvSpPr>
          <p:nvPr>
            <p:ph type="pic" sz="quarter" idx="53" hasCustomPrompt="1"/>
          </p:nvPr>
        </p:nvSpPr>
        <p:spPr>
          <a:xfrm>
            <a:off x="8644783" y="3084766"/>
            <a:ext cx="576000" cy="5760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8123986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_4 Kennzah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2000" cy="360000"/>
          </a:xfrm>
        </p:spPr>
        <p:txBody>
          <a:bodyPr lIns="0" tIns="0" rIns="0" bIns="0" anchor="b">
            <a:noAutofit/>
          </a:bodyPr>
          <a:lstStyle>
            <a:lvl1pPr>
              <a:defRPr sz="2400" baseline="0"/>
            </a:lvl1pPr>
          </a:lstStyle>
          <a:p>
            <a:r>
              <a:rPr lang="de-DE" dirty="0"/>
              <a:t>Folientitel – </a:t>
            </a:r>
            <a:r>
              <a:rPr lang="de-DE" dirty="0" err="1"/>
              <a:t>Graebenbach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 24pt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80000"/>
            <a:ext cx="10752333" cy="288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latin typeface="GraebenbachOE Regular" panose="020B0003040202000003" pitchFamily="34" charset="0"/>
              </a:defRPr>
            </a:lvl1pPr>
          </a:lstStyle>
          <a:p>
            <a:pPr lvl="0"/>
            <a:r>
              <a:rPr lang="de-DE" dirty="0"/>
              <a:t>ggf. Untertitel </a:t>
            </a:r>
            <a:r>
              <a:rPr lang="de-DE" dirty="0" err="1"/>
              <a:t>Graebenbach</a:t>
            </a:r>
            <a:r>
              <a:rPr lang="de-DE" dirty="0"/>
              <a:t> Regular 16pt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8832304" y="6381328"/>
            <a:ext cx="297633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800" dirty="0">
                <a:latin typeface="GraebenbachOE Bold" panose="020B0003040202000003" pitchFamily="34" charset="0"/>
              </a:rPr>
              <a:t>oberösterreich.at</a:t>
            </a:r>
          </a:p>
        </p:txBody>
      </p:sp>
      <p:cxnSp>
        <p:nvCxnSpPr>
          <p:cNvPr id="20" name="Gerader Verbinder 19"/>
          <p:cNvCxnSpPr/>
          <p:nvPr userDrawn="1"/>
        </p:nvCxnSpPr>
        <p:spPr>
          <a:xfrm>
            <a:off x="687746" y="3112106"/>
            <a:ext cx="2304000" cy="0"/>
          </a:xfrm>
          <a:prstGeom prst="line">
            <a:avLst/>
          </a:prstGeom>
          <a:ln w="31750" cap="rnd">
            <a:solidFill>
              <a:srgbClr val="F5191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 userDrawn="1"/>
        </p:nvCxnSpPr>
        <p:spPr>
          <a:xfrm>
            <a:off x="687746" y="5173035"/>
            <a:ext cx="2304000" cy="0"/>
          </a:xfrm>
          <a:prstGeom prst="line">
            <a:avLst/>
          </a:prstGeom>
          <a:ln w="31750" cap="rnd">
            <a:solidFill>
              <a:srgbClr val="F5191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platzhalter 18"/>
          <p:cNvSpPr>
            <a:spLocks noGrp="1"/>
          </p:cNvSpPr>
          <p:nvPr>
            <p:ph type="body" sz="quarter" idx="36" hasCustomPrompt="1"/>
          </p:nvPr>
        </p:nvSpPr>
        <p:spPr>
          <a:xfrm>
            <a:off x="687746" y="4005064"/>
            <a:ext cx="2304000" cy="648000"/>
          </a:xfrm>
          <a:noFill/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4000" b="1" baseline="0">
                <a:solidFill>
                  <a:srgbClr val="F51919"/>
                </a:solidFill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40pt</a:t>
            </a:r>
          </a:p>
        </p:txBody>
      </p:sp>
      <p:sp>
        <p:nvSpPr>
          <p:cNvPr id="23" name="Textplatzhalter 5"/>
          <p:cNvSpPr>
            <a:spLocks noGrp="1"/>
          </p:cNvSpPr>
          <p:nvPr>
            <p:ph type="body" sz="quarter" idx="37" hasCustomPrompt="1"/>
          </p:nvPr>
        </p:nvSpPr>
        <p:spPr>
          <a:xfrm>
            <a:off x="687746" y="4653063"/>
            <a:ext cx="2304000" cy="576000"/>
          </a:xfr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aseline="0">
                <a:solidFill>
                  <a:srgbClr val="F51919"/>
                </a:solidFill>
              </a:defRPr>
            </a:lvl1pPr>
          </a:lstStyle>
          <a:p>
            <a:pPr lvl="0"/>
            <a:r>
              <a:rPr lang="de-DE" dirty="0"/>
              <a:t>Beschreibung zur Zahl oberhalb</a:t>
            </a:r>
          </a:p>
        </p:txBody>
      </p:sp>
      <p:sp>
        <p:nvSpPr>
          <p:cNvPr id="24" name="Bildplatzhalter 2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523719" y="3283610"/>
            <a:ext cx="576000" cy="5760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ICON</a:t>
            </a:r>
          </a:p>
        </p:txBody>
      </p:sp>
      <p:cxnSp>
        <p:nvCxnSpPr>
          <p:cNvPr id="25" name="Gerader Verbinder 24"/>
          <p:cNvCxnSpPr/>
          <p:nvPr userDrawn="1"/>
        </p:nvCxnSpPr>
        <p:spPr>
          <a:xfrm>
            <a:off x="3543755" y="3093795"/>
            <a:ext cx="2304000" cy="0"/>
          </a:xfrm>
          <a:prstGeom prst="line">
            <a:avLst/>
          </a:prstGeom>
          <a:ln w="31750" cap="rnd">
            <a:solidFill>
              <a:srgbClr val="F5191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/>
          <p:cNvCxnSpPr/>
          <p:nvPr userDrawn="1"/>
        </p:nvCxnSpPr>
        <p:spPr>
          <a:xfrm>
            <a:off x="3543755" y="5154724"/>
            <a:ext cx="2304000" cy="0"/>
          </a:xfrm>
          <a:prstGeom prst="line">
            <a:avLst/>
          </a:prstGeom>
          <a:ln w="31750" cap="rnd">
            <a:solidFill>
              <a:srgbClr val="F5191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platzhalter 18"/>
          <p:cNvSpPr>
            <a:spLocks noGrp="1"/>
          </p:cNvSpPr>
          <p:nvPr>
            <p:ph type="body" sz="quarter" idx="48" hasCustomPrompt="1"/>
          </p:nvPr>
        </p:nvSpPr>
        <p:spPr>
          <a:xfrm>
            <a:off x="3543755" y="3986753"/>
            <a:ext cx="2304000" cy="648000"/>
          </a:xfrm>
          <a:noFill/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4000" b="1" baseline="0">
                <a:solidFill>
                  <a:srgbClr val="F51919"/>
                </a:solidFill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40pt</a:t>
            </a:r>
          </a:p>
        </p:txBody>
      </p:sp>
      <p:sp>
        <p:nvSpPr>
          <p:cNvPr id="28" name="Textplatzhalter 5"/>
          <p:cNvSpPr>
            <a:spLocks noGrp="1"/>
          </p:cNvSpPr>
          <p:nvPr>
            <p:ph type="body" sz="quarter" idx="49" hasCustomPrompt="1"/>
          </p:nvPr>
        </p:nvSpPr>
        <p:spPr>
          <a:xfrm>
            <a:off x="3543755" y="4634752"/>
            <a:ext cx="2304000" cy="576000"/>
          </a:xfr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aseline="0">
                <a:solidFill>
                  <a:srgbClr val="F51919"/>
                </a:solidFill>
              </a:defRPr>
            </a:lvl1pPr>
          </a:lstStyle>
          <a:p>
            <a:pPr lvl="0"/>
            <a:r>
              <a:rPr lang="de-DE" dirty="0"/>
              <a:t>Beschreibung zur Zahl oberhalb</a:t>
            </a:r>
          </a:p>
        </p:txBody>
      </p:sp>
      <p:sp>
        <p:nvSpPr>
          <p:cNvPr id="29" name="Bildplatzhalter 2"/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4379728" y="3265299"/>
            <a:ext cx="576000" cy="5760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ICON</a:t>
            </a:r>
          </a:p>
        </p:txBody>
      </p:sp>
      <p:cxnSp>
        <p:nvCxnSpPr>
          <p:cNvPr id="30" name="Gerader Verbinder 29"/>
          <p:cNvCxnSpPr/>
          <p:nvPr userDrawn="1"/>
        </p:nvCxnSpPr>
        <p:spPr>
          <a:xfrm>
            <a:off x="6376752" y="3109601"/>
            <a:ext cx="2304000" cy="0"/>
          </a:xfrm>
          <a:prstGeom prst="line">
            <a:avLst/>
          </a:prstGeom>
          <a:ln w="31750" cap="rnd">
            <a:solidFill>
              <a:srgbClr val="F5191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 userDrawn="1"/>
        </p:nvCxnSpPr>
        <p:spPr>
          <a:xfrm>
            <a:off x="6376752" y="5170530"/>
            <a:ext cx="2304000" cy="0"/>
          </a:xfrm>
          <a:prstGeom prst="line">
            <a:avLst/>
          </a:prstGeom>
          <a:ln w="31750" cap="rnd">
            <a:solidFill>
              <a:srgbClr val="F5191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platzhalter 18"/>
          <p:cNvSpPr>
            <a:spLocks noGrp="1"/>
          </p:cNvSpPr>
          <p:nvPr>
            <p:ph type="body" sz="quarter" idx="54" hasCustomPrompt="1"/>
          </p:nvPr>
        </p:nvSpPr>
        <p:spPr>
          <a:xfrm>
            <a:off x="6376752" y="4002559"/>
            <a:ext cx="2304000" cy="648000"/>
          </a:xfrm>
          <a:noFill/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4000" b="1" baseline="0">
                <a:solidFill>
                  <a:srgbClr val="F51919"/>
                </a:solidFill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40pt</a:t>
            </a:r>
          </a:p>
        </p:txBody>
      </p:sp>
      <p:sp>
        <p:nvSpPr>
          <p:cNvPr id="33" name="Textplatzhalter 5"/>
          <p:cNvSpPr>
            <a:spLocks noGrp="1"/>
          </p:cNvSpPr>
          <p:nvPr>
            <p:ph type="body" sz="quarter" idx="55" hasCustomPrompt="1"/>
          </p:nvPr>
        </p:nvSpPr>
        <p:spPr>
          <a:xfrm>
            <a:off x="6376752" y="4650558"/>
            <a:ext cx="2304000" cy="576000"/>
          </a:xfr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aseline="0">
                <a:solidFill>
                  <a:srgbClr val="F51919"/>
                </a:solidFill>
              </a:defRPr>
            </a:lvl1pPr>
          </a:lstStyle>
          <a:p>
            <a:pPr lvl="0"/>
            <a:r>
              <a:rPr lang="de-DE" dirty="0"/>
              <a:t>Beschreibung zur Zahl oberhalb</a:t>
            </a:r>
          </a:p>
        </p:txBody>
      </p:sp>
      <p:sp>
        <p:nvSpPr>
          <p:cNvPr id="34" name="Bildplatzhalter 2"/>
          <p:cNvSpPr>
            <a:spLocks noGrp="1" noChangeAspect="1"/>
          </p:cNvSpPr>
          <p:nvPr>
            <p:ph type="pic" sz="quarter" idx="56" hasCustomPrompt="1"/>
          </p:nvPr>
        </p:nvSpPr>
        <p:spPr>
          <a:xfrm>
            <a:off x="7212725" y="3281105"/>
            <a:ext cx="576000" cy="5760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ICON</a:t>
            </a:r>
          </a:p>
        </p:txBody>
      </p:sp>
      <p:cxnSp>
        <p:nvCxnSpPr>
          <p:cNvPr id="40" name="Gerader Verbinder 39"/>
          <p:cNvCxnSpPr/>
          <p:nvPr userDrawn="1"/>
        </p:nvCxnSpPr>
        <p:spPr>
          <a:xfrm>
            <a:off x="9209749" y="3109601"/>
            <a:ext cx="2304000" cy="0"/>
          </a:xfrm>
          <a:prstGeom prst="line">
            <a:avLst/>
          </a:prstGeom>
          <a:ln w="31750" cap="rnd">
            <a:solidFill>
              <a:srgbClr val="F5191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/>
          <p:cNvCxnSpPr/>
          <p:nvPr userDrawn="1"/>
        </p:nvCxnSpPr>
        <p:spPr>
          <a:xfrm>
            <a:off x="9209749" y="5170530"/>
            <a:ext cx="2304000" cy="0"/>
          </a:xfrm>
          <a:prstGeom prst="line">
            <a:avLst/>
          </a:prstGeom>
          <a:ln w="31750" cap="rnd">
            <a:solidFill>
              <a:srgbClr val="F5191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platzhalter 18"/>
          <p:cNvSpPr>
            <a:spLocks noGrp="1"/>
          </p:cNvSpPr>
          <p:nvPr>
            <p:ph type="body" sz="quarter" idx="57" hasCustomPrompt="1"/>
          </p:nvPr>
        </p:nvSpPr>
        <p:spPr>
          <a:xfrm>
            <a:off x="9209749" y="4002559"/>
            <a:ext cx="2304000" cy="648000"/>
          </a:xfrm>
          <a:noFill/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4000" b="1" baseline="0">
                <a:solidFill>
                  <a:srgbClr val="F51919"/>
                </a:solidFill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40pt</a:t>
            </a:r>
          </a:p>
        </p:txBody>
      </p:sp>
      <p:sp>
        <p:nvSpPr>
          <p:cNvPr id="43" name="Textplatzhalter 5"/>
          <p:cNvSpPr>
            <a:spLocks noGrp="1"/>
          </p:cNvSpPr>
          <p:nvPr>
            <p:ph type="body" sz="quarter" idx="58" hasCustomPrompt="1"/>
          </p:nvPr>
        </p:nvSpPr>
        <p:spPr>
          <a:xfrm>
            <a:off x="9209749" y="4650558"/>
            <a:ext cx="2304000" cy="576000"/>
          </a:xfr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aseline="0">
                <a:solidFill>
                  <a:srgbClr val="F51919"/>
                </a:solidFill>
              </a:defRPr>
            </a:lvl1pPr>
          </a:lstStyle>
          <a:p>
            <a:pPr lvl="0"/>
            <a:r>
              <a:rPr lang="de-DE" dirty="0"/>
              <a:t>Beschreibung zur Zahl oberhalb</a:t>
            </a:r>
          </a:p>
        </p:txBody>
      </p:sp>
      <p:sp>
        <p:nvSpPr>
          <p:cNvPr id="44" name="Bildplatzhalter 2"/>
          <p:cNvSpPr>
            <a:spLocks noGrp="1" noChangeAspect="1"/>
          </p:cNvSpPr>
          <p:nvPr>
            <p:ph type="pic" sz="quarter" idx="59" hasCustomPrompt="1"/>
          </p:nvPr>
        </p:nvSpPr>
        <p:spPr>
          <a:xfrm>
            <a:off x="10045722" y="3281105"/>
            <a:ext cx="576000" cy="5760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70466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_4 Kennzahlen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2000" cy="360000"/>
          </a:xfrm>
        </p:spPr>
        <p:txBody>
          <a:bodyPr lIns="0" tIns="0" rIns="0" bIns="0" anchor="b">
            <a:noAutofit/>
          </a:bodyPr>
          <a:lstStyle>
            <a:lvl1pPr>
              <a:defRPr sz="2400" baseline="0"/>
            </a:lvl1pPr>
          </a:lstStyle>
          <a:p>
            <a:r>
              <a:rPr lang="de-DE" dirty="0"/>
              <a:t>Folientitel – </a:t>
            </a:r>
            <a:r>
              <a:rPr lang="de-DE" dirty="0" err="1"/>
              <a:t>Graebenbach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 24pt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80000"/>
            <a:ext cx="10752333" cy="288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latin typeface="GraebenbachOE Regular" panose="020B0003040202000003" pitchFamily="34" charset="0"/>
              </a:defRPr>
            </a:lvl1pPr>
          </a:lstStyle>
          <a:p>
            <a:pPr lvl="0"/>
            <a:r>
              <a:rPr lang="de-DE" dirty="0"/>
              <a:t>ggf. Untertitel </a:t>
            </a:r>
            <a:r>
              <a:rPr lang="de-DE" dirty="0" err="1"/>
              <a:t>Graebenbach</a:t>
            </a:r>
            <a:r>
              <a:rPr lang="de-DE" dirty="0"/>
              <a:t> Regular 16pt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8832304" y="6381328"/>
            <a:ext cx="297633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800" dirty="0">
                <a:latin typeface="GraebenbachOE Bold" panose="020B0003040202000003" pitchFamily="34" charset="0"/>
              </a:rPr>
              <a:t>oberösterreich.at</a:t>
            </a:r>
          </a:p>
        </p:txBody>
      </p:sp>
      <p:sp>
        <p:nvSpPr>
          <p:cNvPr id="32" name="Ellipse 31"/>
          <p:cNvSpPr/>
          <p:nvPr userDrawn="1"/>
        </p:nvSpPr>
        <p:spPr>
          <a:xfrm>
            <a:off x="688061" y="2999457"/>
            <a:ext cx="2304000" cy="230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3" name="Textplatzhalter 18"/>
          <p:cNvSpPr>
            <a:spLocks noGrp="1"/>
          </p:cNvSpPr>
          <p:nvPr>
            <p:ph type="body" sz="quarter" idx="33" hasCustomPrompt="1"/>
          </p:nvPr>
        </p:nvSpPr>
        <p:spPr>
          <a:xfrm>
            <a:off x="688061" y="3935633"/>
            <a:ext cx="2304000" cy="648000"/>
          </a:xfrm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44pt</a:t>
            </a:r>
          </a:p>
        </p:txBody>
      </p:sp>
      <p:sp>
        <p:nvSpPr>
          <p:cNvPr id="34" name="Textplatzhalter 5"/>
          <p:cNvSpPr>
            <a:spLocks noGrp="1"/>
          </p:cNvSpPr>
          <p:nvPr>
            <p:ph type="body" sz="quarter" idx="34" hasCustomPrompt="1"/>
          </p:nvPr>
        </p:nvSpPr>
        <p:spPr>
          <a:xfrm>
            <a:off x="904061" y="4655705"/>
            <a:ext cx="1872000" cy="576000"/>
          </a:xfr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Beschreibung zur Zahl oberhalb</a:t>
            </a:r>
          </a:p>
        </p:txBody>
      </p:sp>
      <p:sp>
        <p:nvSpPr>
          <p:cNvPr id="35" name="Bildplatzhalter 2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1552061" y="3287489"/>
            <a:ext cx="576000" cy="5760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ICON</a:t>
            </a:r>
          </a:p>
        </p:txBody>
      </p:sp>
      <p:sp>
        <p:nvSpPr>
          <p:cNvPr id="36" name="Ellipse 35"/>
          <p:cNvSpPr/>
          <p:nvPr userDrawn="1"/>
        </p:nvSpPr>
        <p:spPr>
          <a:xfrm>
            <a:off x="3544070" y="2981146"/>
            <a:ext cx="2304000" cy="230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7" name="Textplatzhalter 18"/>
          <p:cNvSpPr>
            <a:spLocks noGrp="1"/>
          </p:cNvSpPr>
          <p:nvPr>
            <p:ph type="body" sz="quarter" idx="45" hasCustomPrompt="1"/>
          </p:nvPr>
        </p:nvSpPr>
        <p:spPr>
          <a:xfrm>
            <a:off x="3544070" y="3917322"/>
            <a:ext cx="2304000" cy="648000"/>
          </a:xfrm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44pt</a:t>
            </a:r>
          </a:p>
        </p:txBody>
      </p:sp>
      <p:sp>
        <p:nvSpPr>
          <p:cNvPr id="38" name="Textplatzhalter 5"/>
          <p:cNvSpPr>
            <a:spLocks noGrp="1"/>
          </p:cNvSpPr>
          <p:nvPr>
            <p:ph type="body" sz="quarter" idx="46" hasCustomPrompt="1"/>
          </p:nvPr>
        </p:nvSpPr>
        <p:spPr>
          <a:xfrm>
            <a:off x="3760070" y="4637394"/>
            <a:ext cx="1872000" cy="576000"/>
          </a:xfr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Beschreibung zur Zahl oberhalb</a:t>
            </a:r>
          </a:p>
        </p:txBody>
      </p:sp>
      <p:sp>
        <p:nvSpPr>
          <p:cNvPr id="39" name="Bildplatzhalter 2"/>
          <p:cNvSpPr>
            <a:spLocks noGrp="1" noChangeAspect="1"/>
          </p:cNvSpPr>
          <p:nvPr>
            <p:ph type="pic" sz="quarter" idx="47" hasCustomPrompt="1"/>
          </p:nvPr>
        </p:nvSpPr>
        <p:spPr>
          <a:xfrm>
            <a:off x="4408070" y="3269178"/>
            <a:ext cx="576000" cy="5760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ICON</a:t>
            </a:r>
          </a:p>
        </p:txBody>
      </p:sp>
      <p:sp>
        <p:nvSpPr>
          <p:cNvPr id="40" name="Ellipse 39"/>
          <p:cNvSpPr/>
          <p:nvPr userDrawn="1"/>
        </p:nvSpPr>
        <p:spPr>
          <a:xfrm>
            <a:off x="6377067" y="2996952"/>
            <a:ext cx="2304000" cy="230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1" name="Textplatzhalter 18"/>
          <p:cNvSpPr>
            <a:spLocks noGrp="1"/>
          </p:cNvSpPr>
          <p:nvPr>
            <p:ph type="body" sz="quarter" idx="51" hasCustomPrompt="1"/>
          </p:nvPr>
        </p:nvSpPr>
        <p:spPr>
          <a:xfrm>
            <a:off x="6377067" y="3933128"/>
            <a:ext cx="2304000" cy="648000"/>
          </a:xfrm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44pt</a:t>
            </a:r>
          </a:p>
        </p:txBody>
      </p:sp>
      <p:sp>
        <p:nvSpPr>
          <p:cNvPr id="42" name="Textplatzhalter 5"/>
          <p:cNvSpPr>
            <a:spLocks noGrp="1"/>
          </p:cNvSpPr>
          <p:nvPr>
            <p:ph type="body" sz="quarter" idx="52" hasCustomPrompt="1"/>
          </p:nvPr>
        </p:nvSpPr>
        <p:spPr>
          <a:xfrm>
            <a:off x="6593067" y="4653200"/>
            <a:ext cx="1872000" cy="576000"/>
          </a:xfr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Beschreibung zur Zahl oberhalb</a:t>
            </a:r>
          </a:p>
        </p:txBody>
      </p:sp>
      <p:sp>
        <p:nvSpPr>
          <p:cNvPr id="43" name="Bildplatzhalter 2"/>
          <p:cNvSpPr>
            <a:spLocks noGrp="1" noChangeAspect="1"/>
          </p:cNvSpPr>
          <p:nvPr>
            <p:ph type="pic" sz="quarter" idx="53" hasCustomPrompt="1"/>
          </p:nvPr>
        </p:nvSpPr>
        <p:spPr>
          <a:xfrm>
            <a:off x="7241067" y="3284984"/>
            <a:ext cx="576000" cy="5760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ICON</a:t>
            </a:r>
          </a:p>
        </p:txBody>
      </p:sp>
      <p:sp>
        <p:nvSpPr>
          <p:cNvPr id="44" name="Ellipse 43"/>
          <p:cNvSpPr/>
          <p:nvPr userDrawn="1"/>
        </p:nvSpPr>
        <p:spPr>
          <a:xfrm>
            <a:off x="9210064" y="2996952"/>
            <a:ext cx="2304000" cy="230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5" name="Textplatzhalter 18"/>
          <p:cNvSpPr>
            <a:spLocks noGrp="1"/>
          </p:cNvSpPr>
          <p:nvPr>
            <p:ph type="body" sz="quarter" idx="54" hasCustomPrompt="1"/>
          </p:nvPr>
        </p:nvSpPr>
        <p:spPr>
          <a:xfrm>
            <a:off x="9210064" y="3933128"/>
            <a:ext cx="2304000" cy="648000"/>
          </a:xfrm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44pt</a:t>
            </a:r>
          </a:p>
        </p:txBody>
      </p:sp>
      <p:sp>
        <p:nvSpPr>
          <p:cNvPr id="46" name="Textplatzhalter 5"/>
          <p:cNvSpPr>
            <a:spLocks noGrp="1"/>
          </p:cNvSpPr>
          <p:nvPr>
            <p:ph type="body" sz="quarter" idx="55" hasCustomPrompt="1"/>
          </p:nvPr>
        </p:nvSpPr>
        <p:spPr>
          <a:xfrm>
            <a:off x="9426064" y="4653200"/>
            <a:ext cx="1872000" cy="576000"/>
          </a:xfr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Beschreibung zur Zahl oberhalb</a:t>
            </a:r>
          </a:p>
        </p:txBody>
      </p:sp>
      <p:sp>
        <p:nvSpPr>
          <p:cNvPr id="47" name="Bildplatzhalter 2"/>
          <p:cNvSpPr>
            <a:spLocks noGrp="1" noChangeAspect="1"/>
          </p:cNvSpPr>
          <p:nvPr>
            <p:ph type="pic" sz="quarter" idx="56" hasCustomPrompt="1"/>
          </p:nvPr>
        </p:nvSpPr>
        <p:spPr>
          <a:xfrm>
            <a:off x="10074064" y="3284984"/>
            <a:ext cx="576000" cy="5760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292281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_5 Kennzahl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360000"/>
          </a:xfrm>
        </p:spPr>
        <p:txBody>
          <a:bodyPr lIns="0" tIns="0" rIns="0" bIns="0" anchor="b">
            <a:noAutofit/>
          </a:bodyPr>
          <a:lstStyle>
            <a:lvl1pPr>
              <a:defRPr sz="2400" baseline="0"/>
            </a:lvl1pPr>
          </a:lstStyle>
          <a:p>
            <a:r>
              <a:rPr lang="de-DE" dirty="0"/>
              <a:t>Folientitel – </a:t>
            </a:r>
            <a:r>
              <a:rPr lang="de-DE" dirty="0" err="1"/>
              <a:t>Graebenbach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 24pt</a:t>
            </a:r>
          </a:p>
        </p:txBody>
      </p:sp>
      <p:sp>
        <p:nvSpPr>
          <p:cNvPr id="20" name="Textfeld 19"/>
          <p:cNvSpPr txBox="1"/>
          <p:nvPr userDrawn="1"/>
        </p:nvSpPr>
        <p:spPr>
          <a:xfrm>
            <a:off x="8832304" y="6381328"/>
            <a:ext cx="297633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800" dirty="0">
                <a:latin typeface="GraebenbachOE Bold" panose="020B0003040202000003" pitchFamily="34" charset="0"/>
              </a:rPr>
              <a:t>oberösterreich.at</a:t>
            </a:r>
          </a:p>
        </p:txBody>
      </p:sp>
      <p:cxnSp>
        <p:nvCxnSpPr>
          <p:cNvPr id="52" name="Gerader Verbinder 51"/>
          <p:cNvCxnSpPr/>
          <p:nvPr userDrawn="1"/>
        </p:nvCxnSpPr>
        <p:spPr>
          <a:xfrm>
            <a:off x="2122264" y="4430301"/>
            <a:ext cx="2304000" cy="0"/>
          </a:xfrm>
          <a:prstGeom prst="line">
            <a:avLst/>
          </a:prstGeom>
          <a:ln w="31750" cap="rnd">
            <a:solidFill>
              <a:srgbClr val="F5191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 userDrawn="1"/>
        </p:nvCxnSpPr>
        <p:spPr>
          <a:xfrm>
            <a:off x="2122264" y="6491230"/>
            <a:ext cx="2304000" cy="0"/>
          </a:xfrm>
          <a:prstGeom prst="line">
            <a:avLst/>
          </a:prstGeom>
          <a:ln w="31750" cap="rnd">
            <a:solidFill>
              <a:srgbClr val="F5191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platzhalter 18"/>
          <p:cNvSpPr>
            <a:spLocks noGrp="1"/>
          </p:cNvSpPr>
          <p:nvPr>
            <p:ph type="body" sz="quarter" idx="36" hasCustomPrompt="1"/>
          </p:nvPr>
        </p:nvSpPr>
        <p:spPr>
          <a:xfrm>
            <a:off x="2122264" y="5323259"/>
            <a:ext cx="2304000" cy="648000"/>
          </a:xfrm>
          <a:noFill/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4000" b="1" baseline="0">
                <a:solidFill>
                  <a:srgbClr val="F51919"/>
                </a:solidFill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40pt</a:t>
            </a:r>
          </a:p>
        </p:txBody>
      </p:sp>
      <p:sp>
        <p:nvSpPr>
          <p:cNvPr id="55" name="Textplatzhalter 5"/>
          <p:cNvSpPr>
            <a:spLocks noGrp="1"/>
          </p:cNvSpPr>
          <p:nvPr>
            <p:ph type="body" sz="quarter" idx="37" hasCustomPrompt="1"/>
          </p:nvPr>
        </p:nvSpPr>
        <p:spPr>
          <a:xfrm>
            <a:off x="2122264" y="5971258"/>
            <a:ext cx="2304000" cy="576000"/>
          </a:xfr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aseline="0">
                <a:solidFill>
                  <a:srgbClr val="F51919"/>
                </a:solidFill>
              </a:defRPr>
            </a:lvl1pPr>
          </a:lstStyle>
          <a:p>
            <a:pPr lvl="0"/>
            <a:r>
              <a:rPr lang="de-DE" dirty="0"/>
              <a:t>Beschreibung zur Zahl oberhalb</a:t>
            </a:r>
          </a:p>
        </p:txBody>
      </p:sp>
      <p:sp>
        <p:nvSpPr>
          <p:cNvPr id="56" name="Bildplatzhalter 2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2958237" y="4601805"/>
            <a:ext cx="576000" cy="5760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ICON</a:t>
            </a:r>
          </a:p>
        </p:txBody>
      </p:sp>
      <p:cxnSp>
        <p:nvCxnSpPr>
          <p:cNvPr id="70" name="Gerader Verbinder 69"/>
          <p:cNvCxnSpPr/>
          <p:nvPr userDrawn="1"/>
        </p:nvCxnSpPr>
        <p:spPr>
          <a:xfrm>
            <a:off x="4978273" y="4411990"/>
            <a:ext cx="2304000" cy="0"/>
          </a:xfrm>
          <a:prstGeom prst="line">
            <a:avLst/>
          </a:prstGeom>
          <a:ln w="31750" cap="rnd">
            <a:solidFill>
              <a:srgbClr val="F5191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r Verbinder 70"/>
          <p:cNvCxnSpPr/>
          <p:nvPr userDrawn="1"/>
        </p:nvCxnSpPr>
        <p:spPr>
          <a:xfrm>
            <a:off x="4978273" y="6472919"/>
            <a:ext cx="2304000" cy="0"/>
          </a:xfrm>
          <a:prstGeom prst="line">
            <a:avLst/>
          </a:prstGeom>
          <a:ln w="31750" cap="rnd">
            <a:solidFill>
              <a:srgbClr val="F5191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platzhalter 18"/>
          <p:cNvSpPr>
            <a:spLocks noGrp="1"/>
          </p:cNvSpPr>
          <p:nvPr>
            <p:ph type="body" sz="quarter" idx="48" hasCustomPrompt="1"/>
          </p:nvPr>
        </p:nvSpPr>
        <p:spPr>
          <a:xfrm>
            <a:off x="4978273" y="5304948"/>
            <a:ext cx="2304000" cy="648000"/>
          </a:xfrm>
          <a:noFill/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4000" b="1" baseline="0">
                <a:solidFill>
                  <a:srgbClr val="F51919"/>
                </a:solidFill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40pt</a:t>
            </a:r>
          </a:p>
        </p:txBody>
      </p:sp>
      <p:sp>
        <p:nvSpPr>
          <p:cNvPr id="73" name="Textplatzhalter 5"/>
          <p:cNvSpPr>
            <a:spLocks noGrp="1"/>
          </p:cNvSpPr>
          <p:nvPr>
            <p:ph type="body" sz="quarter" idx="49" hasCustomPrompt="1"/>
          </p:nvPr>
        </p:nvSpPr>
        <p:spPr>
          <a:xfrm>
            <a:off x="4978273" y="5952947"/>
            <a:ext cx="2304000" cy="576000"/>
          </a:xfr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aseline="0">
                <a:solidFill>
                  <a:srgbClr val="F51919"/>
                </a:solidFill>
              </a:defRPr>
            </a:lvl1pPr>
          </a:lstStyle>
          <a:p>
            <a:pPr lvl="0"/>
            <a:r>
              <a:rPr lang="de-DE" dirty="0"/>
              <a:t>Beschreibung zur Zahl oberhalb</a:t>
            </a:r>
          </a:p>
        </p:txBody>
      </p:sp>
      <p:sp>
        <p:nvSpPr>
          <p:cNvPr id="74" name="Bildplatzhalter 2"/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5814246" y="4583494"/>
            <a:ext cx="576000" cy="5760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ICON</a:t>
            </a:r>
          </a:p>
        </p:txBody>
      </p:sp>
      <p:cxnSp>
        <p:nvCxnSpPr>
          <p:cNvPr id="79" name="Gerader Verbinder 78"/>
          <p:cNvCxnSpPr/>
          <p:nvPr userDrawn="1"/>
        </p:nvCxnSpPr>
        <p:spPr>
          <a:xfrm>
            <a:off x="7811270" y="4427796"/>
            <a:ext cx="2304000" cy="0"/>
          </a:xfrm>
          <a:prstGeom prst="line">
            <a:avLst/>
          </a:prstGeom>
          <a:ln w="31750" cap="rnd">
            <a:solidFill>
              <a:srgbClr val="F5191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 userDrawn="1"/>
        </p:nvCxnSpPr>
        <p:spPr>
          <a:xfrm>
            <a:off x="7811270" y="6488725"/>
            <a:ext cx="2304000" cy="0"/>
          </a:xfrm>
          <a:prstGeom prst="line">
            <a:avLst/>
          </a:prstGeom>
          <a:ln w="31750" cap="rnd">
            <a:solidFill>
              <a:srgbClr val="F5191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platzhalter 18"/>
          <p:cNvSpPr>
            <a:spLocks noGrp="1"/>
          </p:cNvSpPr>
          <p:nvPr>
            <p:ph type="body" sz="quarter" idx="54" hasCustomPrompt="1"/>
          </p:nvPr>
        </p:nvSpPr>
        <p:spPr>
          <a:xfrm>
            <a:off x="7811270" y="5320754"/>
            <a:ext cx="2304000" cy="648000"/>
          </a:xfrm>
          <a:noFill/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4000" b="1" baseline="0">
                <a:solidFill>
                  <a:srgbClr val="F51919"/>
                </a:solidFill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40pt</a:t>
            </a:r>
          </a:p>
        </p:txBody>
      </p:sp>
      <p:sp>
        <p:nvSpPr>
          <p:cNvPr id="82" name="Textplatzhalter 5"/>
          <p:cNvSpPr>
            <a:spLocks noGrp="1"/>
          </p:cNvSpPr>
          <p:nvPr>
            <p:ph type="body" sz="quarter" idx="55" hasCustomPrompt="1"/>
          </p:nvPr>
        </p:nvSpPr>
        <p:spPr>
          <a:xfrm>
            <a:off x="7811270" y="5968753"/>
            <a:ext cx="2304000" cy="576000"/>
          </a:xfr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aseline="0">
                <a:solidFill>
                  <a:srgbClr val="F51919"/>
                </a:solidFill>
              </a:defRPr>
            </a:lvl1pPr>
          </a:lstStyle>
          <a:p>
            <a:pPr lvl="0"/>
            <a:r>
              <a:rPr lang="de-DE" dirty="0"/>
              <a:t>Beschreibung zur Zahl oberhalb</a:t>
            </a:r>
          </a:p>
        </p:txBody>
      </p:sp>
      <p:sp>
        <p:nvSpPr>
          <p:cNvPr id="83" name="Bildplatzhalter 2"/>
          <p:cNvSpPr>
            <a:spLocks noGrp="1" noChangeAspect="1"/>
          </p:cNvSpPr>
          <p:nvPr>
            <p:ph type="pic" sz="quarter" idx="56" hasCustomPrompt="1"/>
          </p:nvPr>
        </p:nvSpPr>
        <p:spPr>
          <a:xfrm>
            <a:off x="8647243" y="4599300"/>
            <a:ext cx="576000" cy="5760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ICON</a:t>
            </a:r>
          </a:p>
        </p:txBody>
      </p:sp>
      <p:sp>
        <p:nvSpPr>
          <p:cNvPr id="62" name="Ellipse 61"/>
          <p:cNvSpPr/>
          <p:nvPr userDrawn="1"/>
        </p:nvSpPr>
        <p:spPr>
          <a:xfrm>
            <a:off x="2091777" y="1575103"/>
            <a:ext cx="2304000" cy="230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3" name="Textplatzhalter 18"/>
          <p:cNvSpPr>
            <a:spLocks noGrp="1"/>
          </p:cNvSpPr>
          <p:nvPr>
            <p:ph type="body" sz="quarter" idx="33" hasCustomPrompt="1"/>
          </p:nvPr>
        </p:nvSpPr>
        <p:spPr>
          <a:xfrm>
            <a:off x="2091777" y="2511279"/>
            <a:ext cx="2304000" cy="648000"/>
          </a:xfrm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44pt</a:t>
            </a:r>
          </a:p>
        </p:txBody>
      </p:sp>
      <p:sp>
        <p:nvSpPr>
          <p:cNvPr id="64" name="Textplatzhalter 5"/>
          <p:cNvSpPr>
            <a:spLocks noGrp="1"/>
          </p:cNvSpPr>
          <p:nvPr>
            <p:ph type="body" sz="quarter" idx="34" hasCustomPrompt="1"/>
          </p:nvPr>
        </p:nvSpPr>
        <p:spPr>
          <a:xfrm>
            <a:off x="2307777" y="3231351"/>
            <a:ext cx="1872000" cy="576000"/>
          </a:xfr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Beschreibung zur Zahl oberhalb</a:t>
            </a:r>
          </a:p>
        </p:txBody>
      </p:sp>
      <p:sp>
        <p:nvSpPr>
          <p:cNvPr id="65" name="Bildplatzhalter 2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2955777" y="1863135"/>
            <a:ext cx="576000" cy="5760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ICON</a:t>
            </a:r>
          </a:p>
        </p:txBody>
      </p:sp>
      <p:sp>
        <p:nvSpPr>
          <p:cNvPr id="88" name="Ellipse 87"/>
          <p:cNvSpPr/>
          <p:nvPr userDrawn="1"/>
        </p:nvSpPr>
        <p:spPr>
          <a:xfrm>
            <a:off x="7780783" y="1572598"/>
            <a:ext cx="2304000" cy="230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9" name="Textplatzhalter 18"/>
          <p:cNvSpPr>
            <a:spLocks noGrp="1"/>
          </p:cNvSpPr>
          <p:nvPr>
            <p:ph type="body" sz="quarter" idx="51" hasCustomPrompt="1"/>
          </p:nvPr>
        </p:nvSpPr>
        <p:spPr>
          <a:xfrm>
            <a:off x="7780783" y="2508774"/>
            <a:ext cx="2304000" cy="648000"/>
          </a:xfrm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44pt</a:t>
            </a:r>
          </a:p>
        </p:txBody>
      </p:sp>
      <p:sp>
        <p:nvSpPr>
          <p:cNvPr id="90" name="Textplatzhalter 5"/>
          <p:cNvSpPr>
            <a:spLocks noGrp="1"/>
          </p:cNvSpPr>
          <p:nvPr>
            <p:ph type="body" sz="quarter" idx="52" hasCustomPrompt="1"/>
          </p:nvPr>
        </p:nvSpPr>
        <p:spPr>
          <a:xfrm>
            <a:off x="7996783" y="3228846"/>
            <a:ext cx="1872000" cy="576000"/>
          </a:xfr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Beschreibung zur Zahl oberhalb</a:t>
            </a:r>
          </a:p>
        </p:txBody>
      </p:sp>
      <p:sp>
        <p:nvSpPr>
          <p:cNvPr id="91" name="Bildplatzhalter 2"/>
          <p:cNvSpPr>
            <a:spLocks noGrp="1" noChangeAspect="1"/>
          </p:cNvSpPr>
          <p:nvPr>
            <p:ph type="pic" sz="quarter" idx="53" hasCustomPrompt="1"/>
          </p:nvPr>
        </p:nvSpPr>
        <p:spPr>
          <a:xfrm>
            <a:off x="8644783" y="1860630"/>
            <a:ext cx="576000" cy="5760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ICON</a:t>
            </a:r>
          </a:p>
        </p:txBody>
      </p:sp>
      <p:sp>
        <p:nvSpPr>
          <p:cNvPr id="92" name="Bildplatzhalter 3"/>
          <p:cNvSpPr>
            <a:spLocks noGrp="1"/>
          </p:cNvSpPr>
          <p:nvPr>
            <p:ph type="pic" sz="quarter" idx="47"/>
          </p:nvPr>
        </p:nvSpPr>
        <p:spPr>
          <a:xfrm>
            <a:off x="4935399" y="1572598"/>
            <a:ext cx="2304000" cy="2304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8038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_6 Kennzah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6264000" cy="360000"/>
          </a:xfrm>
        </p:spPr>
        <p:txBody>
          <a:bodyPr lIns="0" tIns="0" rIns="0" bIns="0" anchor="b">
            <a:noAutofit/>
          </a:bodyPr>
          <a:lstStyle>
            <a:lvl1pPr>
              <a:defRPr sz="2400" baseline="0"/>
            </a:lvl1pPr>
          </a:lstStyle>
          <a:p>
            <a:r>
              <a:rPr lang="de-DE" dirty="0"/>
              <a:t>Folientitel – </a:t>
            </a:r>
            <a:r>
              <a:rPr lang="de-DE" dirty="0" err="1"/>
              <a:t>Graebenbach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 24pt</a:t>
            </a:r>
          </a:p>
        </p:txBody>
      </p:sp>
      <p:sp>
        <p:nvSpPr>
          <p:cNvPr id="20" name="Textfeld 19"/>
          <p:cNvSpPr txBox="1"/>
          <p:nvPr userDrawn="1"/>
        </p:nvSpPr>
        <p:spPr>
          <a:xfrm>
            <a:off x="8832304" y="6381328"/>
            <a:ext cx="297633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800" dirty="0">
                <a:latin typeface="GraebenbachOE Bold" panose="020B0003040202000003" pitchFamily="34" charset="0"/>
              </a:rPr>
              <a:t>oberösterreich.at</a:t>
            </a:r>
          </a:p>
        </p:txBody>
      </p:sp>
      <p:cxnSp>
        <p:nvCxnSpPr>
          <p:cNvPr id="52" name="Gerader Verbinder 51"/>
          <p:cNvCxnSpPr/>
          <p:nvPr userDrawn="1"/>
        </p:nvCxnSpPr>
        <p:spPr>
          <a:xfrm>
            <a:off x="2122264" y="4430301"/>
            <a:ext cx="2304000" cy="0"/>
          </a:xfrm>
          <a:prstGeom prst="line">
            <a:avLst/>
          </a:prstGeom>
          <a:ln w="31750" cap="rnd">
            <a:solidFill>
              <a:srgbClr val="F5191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 userDrawn="1"/>
        </p:nvCxnSpPr>
        <p:spPr>
          <a:xfrm>
            <a:off x="2122264" y="6491230"/>
            <a:ext cx="2304000" cy="0"/>
          </a:xfrm>
          <a:prstGeom prst="line">
            <a:avLst/>
          </a:prstGeom>
          <a:ln w="31750" cap="rnd">
            <a:solidFill>
              <a:srgbClr val="F5191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platzhalter 18"/>
          <p:cNvSpPr>
            <a:spLocks noGrp="1"/>
          </p:cNvSpPr>
          <p:nvPr>
            <p:ph type="body" sz="quarter" idx="36" hasCustomPrompt="1"/>
          </p:nvPr>
        </p:nvSpPr>
        <p:spPr>
          <a:xfrm>
            <a:off x="2122264" y="5323259"/>
            <a:ext cx="2304000" cy="648000"/>
          </a:xfrm>
          <a:noFill/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4000" b="1" baseline="0">
                <a:solidFill>
                  <a:srgbClr val="F51919"/>
                </a:solidFill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40pt</a:t>
            </a:r>
          </a:p>
        </p:txBody>
      </p:sp>
      <p:sp>
        <p:nvSpPr>
          <p:cNvPr id="55" name="Textplatzhalter 5"/>
          <p:cNvSpPr>
            <a:spLocks noGrp="1"/>
          </p:cNvSpPr>
          <p:nvPr>
            <p:ph type="body" sz="quarter" idx="37" hasCustomPrompt="1"/>
          </p:nvPr>
        </p:nvSpPr>
        <p:spPr>
          <a:xfrm>
            <a:off x="2122264" y="5971258"/>
            <a:ext cx="2304000" cy="576000"/>
          </a:xfr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aseline="0">
                <a:solidFill>
                  <a:srgbClr val="F51919"/>
                </a:solidFill>
              </a:defRPr>
            </a:lvl1pPr>
          </a:lstStyle>
          <a:p>
            <a:pPr lvl="0"/>
            <a:r>
              <a:rPr lang="de-DE" dirty="0"/>
              <a:t>Beschreibung zur Zahl oberhalb</a:t>
            </a:r>
          </a:p>
        </p:txBody>
      </p:sp>
      <p:sp>
        <p:nvSpPr>
          <p:cNvPr id="56" name="Bildplatzhalter 2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2958237" y="4601805"/>
            <a:ext cx="576000" cy="5760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ICON</a:t>
            </a:r>
          </a:p>
        </p:txBody>
      </p:sp>
      <p:cxnSp>
        <p:nvCxnSpPr>
          <p:cNvPr id="70" name="Gerader Verbinder 69"/>
          <p:cNvCxnSpPr/>
          <p:nvPr userDrawn="1"/>
        </p:nvCxnSpPr>
        <p:spPr>
          <a:xfrm>
            <a:off x="4978273" y="4411990"/>
            <a:ext cx="2304000" cy="0"/>
          </a:xfrm>
          <a:prstGeom prst="line">
            <a:avLst/>
          </a:prstGeom>
          <a:ln w="31750" cap="rnd">
            <a:solidFill>
              <a:srgbClr val="F5191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r Verbinder 70"/>
          <p:cNvCxnSpPr/>
          <p:nvPr userDrawn="1"/>
        </p:nvCxnSpPr>
        <p:spPr>
          <a:xfrm>
            <a:off x="4978273" y="6472919"/>
            <a:ext cx="2304000" cy="0"/>
          </a:xfrm>
          <a:prstGeom prst="line">
            <a:avLst/>
          </a:prstGeom>
          <a:ln w="31750" cap="rnd">
            <a:solidFill>
              <a:srgbClr val="F5191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platzhalter 18"/>
          <p:cNvSpPr>
            <a:spLocks noGrp="1"/>
          </p:cNvSpPr>
          <p:nvPr>
            <p:ph type="body" sz="quarter" idx="48" hasCustomPrompt="1"/>
          </p:nvPr>
        </p:nvSpPr>
        <p:spPr>
          <a:xfrm>
            <a:off x="4978273" y="5304948"/>
            <a:ext cx="2304000" cy="648000"/>
          </a:xfrm>
          <a:noFill/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4000" b="1" baseline="0">
                <a:solidFill>
                  <a:srgbClr val="F51919"/>
                </a:solidFill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40pt</a:t>
            </a:r>
          </a:p>
        </p:txBody>
      </p:sp>
      <p:sp>
        <p:nvSpPr>
          <p:cNvPr id="73" name="Textplatzhalter 5"/>
          <p:cNvSpPr>
            <a:spLocks noGrp="1"/>
          </p:cNvSpPr>
          <p:nvPr>
            <p:ph type="body" sz="quarter" idx="49" hasCustomPrompt="1"/>
          </p:nvPr>
        </p:nvSpPr>
        <p:spPr>
          <a:xfrm>
            <a:off x="4978273" y="5952947"/>
            <a:ext cx="2304000" cy="576000"/>
          </a:xfr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aseline="0">
                <a:solidFill>
                  <a:srgbClr val="F51919"/>
                </a:solidFill>
              </a:defRPr>
            </a:lvl1pPr>
          </a:lstStyle>
          <a:p>
            <a:pPr lvl="0"/>
            <a:r>
              <a:rPr lang="de-DE" dirty="0"/>
              <a:t>Beschreibung zur Zahl oberhalb</a:t>
            </a:r>
          </a:p>
        </p:txBody>
      </p:sp>
      <p:sp>
        <p:nvSpPr>
          <p:cNvPr id="74" name="Bildplatzhalter 2"/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5814246" y="4583494"/>
            <a:ext cx="576000" cy="5760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ICON</a:t>
            </a:r>
          </a:p>
        </p:txBody>
      </p:sp>
      <p:cxnSp>
        <p:nvCxnSpPr>
          <p:cNvPr id="79" name="Gerader Verbinder 78"/>
          <p:cNvCxnSpPr/>
          <p:nvPr userDrawn="1"/>
        </p:nvCxnSpPr>
        <p:spPr>
          <a:xfrm>
            <a:off x="7811270" y="4427796"/>
            <a:ext cx="2304000" cy="0"/>
          </a:xfrm>
          <a:prstGeom prst="line">
            <a:avLst/>
          </a:prstGeom>
          <a:ln w="31750" cap="rnd">
            <a:solidFill>
              <a:srgbClr val="F5191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 userDrawn="1"/>
        </p:nvCxnSpPr>
        <p:spPr>
          <a:xfrm>
            <a:off x="7811270" y="6488725"/>
            <a:ext cx="2304000" cy="0"/>
          </a:xfrm>
          <a:prstGeom prst="line">
            <a:avLst/>
          </a:prstGeom>
          <a:ln w="31750" cap="rnd">
            <a:solidFill>
              <a:srgbClr val="F5191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platzhalter 18"/>
          <p:cNvSpPr>
            <a:spLocks noGrp="1"/>
          </p:cNvSpPr>
          <p:nvPr>
            <p:ph type="body" sz="quarter" idx="54" hasCustomPrompt="1"/>
          </p:nvPr>
        </p:nvSpPr>
        <p:spPr>
          <a:xfrm>
            <a:off x="7811270" y="5320754"/>
            <a:ext cx="2304000" cy="648000"/>
          </a:xfrm>
          <a:noFill/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4000" b="1" baseline="0">
                <a:solidFill>
                  <a:srgbClr val="F51919"/>
                </a:solidFill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40pt</a:t>
            </a:r>
          </a:p>
        </p:txBody>
      </p:sp>
      <p:sp>
        <p:nvSpPr>
          <p:cNvPr id="82" name="Textplatzhalter 5"/>
          <p:cNvSpPr>
            <a:spLocks noGrp="1"/>
          </p:cNvSpPr>
          <p:nvPr>
            <p:ph type="body" sz="quarter" idx="55" hasCustomPrompt="1"/>
          </p:nvPr>
        </p:nvSpPr>
        <p:spPr>
          <a:xfrm>
            <a:off x="7811270" y="5968753"/>
            <a:ext cx="2304000" cy="576000"/>
          </a:xfr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aseline="0">
                <a:solidFill>
                  <a:srgbClr val="F51919"/>
                </a:solidFill>
              </a:defRPr>
            </a:lvl1pPr>
          </a:lstStyle>
          <a:p>
            <a:pPr lvl="0"/>
            <a:r>
              <a:rPr lang="de-DE" dirty="0"/>
              <a:t>Beschreibung zur Zahl oberhalb</a:t>
            </a:r>
          </a:p>
        </p:txBody>
      </p:sp>
      <p:sp>
        <p:nvSpPr>
          <p:cNvPr id="83" name="Bildplatzhalter 2"/>
          <p:cNvSpPr>
            <a:spLocks noGrp="1" noChangeAspect="1"/>
          </p:cNvSpPr>
          <p:nvPr>
            <p:ph type="pic" sz="quarter" idx="56" hasCustomPrompt="1"/>
          </p:nvPr>
        </p:nvSpPr>
        <p:spPr>
          <a:xfrm>
            <a:off x="8647243" y="4599300"/>
            <a:ext cx="576000" cy="5760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ICON</a:t>
            </a:r>
          </a:p>
        </p:txBody>
      </p:sp>
      <p:sp>
        <p:nvSpPr>
          <p:cNvPr id="84" name="Ellipse 83"/>
          <p:cNvSpPr/>
          <p:nvPr userDrawn="1"/>
        </p:nvSpPr>
        <p:spPr>
          <a:xfrm>
            <a:off x="2091777" y="1575103"/>
            <a:ext cx="2304000" cy="230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5" name="Textplatzhalter 18"/>
          <p:cNvSpPr>
            <a:spLocks noGrp="1"/>
          </p:cNvSpPr>
          <p:nvPr>
            <p:ph type="body" sz="quarter" idx="33" hasCustomPrompt="1"/>
          </p:nvPr>
        </p:nvSpPr>
        <p:spPr>
          <a:xfrm>
            <a:off x="2091777" y="2511279"/>
            <a:ext cx="2304000" cy="648000"/>
          </a:xfrm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44pt</a:t>
            </a:r>
          </a:p>
        </p:txBody>
      </p:sp>
      <p:sp>
        <p:nvSpPr>
          <p:cNvPr id="86" name="Textplatzhalter 5"/>
          <p:cNvSpPr>
            <a:spLocks noGrp="1"/>
          </p:cNvSpPr>
          <p:nvPr>
            <p:ph type="body" sz="quarter" idx="34" hasCustomPrompt="1"/>
          </p:nvPr>
        </p:nvSpPr>
        <p:spPr>
          <a:xfrm>
            <a:off x="2307777" y="3231351"/>
            <a:ext cx="1872000" cy="576000"/>
          </a:xfr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Beschreibung zur Zahl oberhalb</a:t>
            </a:r>
          </a:p>
        </p:txBody>
      </p:sp>
      <p:sp>
        <p:nvSpPr>
          <p:cNvPr id="87" name="Bildplatzhalter 2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2955777" y="1863135"/>
            <a:ext cx="576000" cy="5760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ICON</a:t>
            </a:r>
          </a:p>
        </p:txBody>
      </p:sp>
      <p:sp>
        <p:nvSpPr>
          <p:cNvPr id="88" name="Ellipse 87"/>
          <p:cNvSpPr/>
          <p:nvPr userDrawn="1"/>
        </p:nvSpPr>
        <p:spPr>
          <a:xfrm>
            <a:off x="4947786" y="1556792"/>
            <a:ext cx="2304000" cy="230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9" name="Textplatzhalter 18"/>
          <p:cNvSpPr>
            <a:spLocks noGrp="1"/>
          </p:cNvSpPr>
          <p:nvPr>
            <p:ph type="body" sz="quarter" idx="45" hasCustomPrompt="1"/>
          </p:nvPr>
        </p:nvSpPr>
        <p:spPr>
          <a:xfrm>
            <a:off x="4947786" y="2492968"/>
            <a:ext cx="2304000" cy="648000"/>
          </a:xfrm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44pt</a:t>
            </a:r>
          </a:p>
        </p:txBody>
      </p:sp>
      <p:sp>
        <p:nvSpPr>
          <p:cNvPr id="90" name="Textplatzhalter 5"/>
          <p:cNvSpPr>
            <a:spLocks noGrp="1"/>
          </p:cNvSpPr>
          <p:nvPr>
            <p:ph type="body" sz="quarter" idx="46" hasCustomPrompt="1"/>
          </p:nvPr>
        </p:nvSpPr>
        <p:spPr>
          <a:xfrm>
            <a:off x="5163786" y="3213040"/>
            <a:ext cx="1872000" cy="576000"/>
          </a:xfr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Beschreibung zur Zahl oberhalb</a:t>
            </a:r>
          </a:p>
        </p:txBody>
      </p:sp>
      <p:sp>
        <p:nvSpPr>
          <p:cNvPr id="91" name="Bildplatzhalter 2"/>
          <p:cNvSpPr>
            <a:spLocks noGrp="1" noChangeAspect="1"/>
          </p:cNvSpPr>
          <p:nvPr>
            <p:ph type="pic" sz="quarter" idx="47" hasCustomPrompt="1"/>
          </p:nvPr>
        </p:nvSpPr>
        <p:spPr>
          <a:xfrm>
            <a:off x="5811786" y="1844824"/>
            <a:ext cx="576000" cy="5760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ICON</a:t>
            </a:r>
          </a:p>
        </p:txBody>
      </p:sp>
      <p:sp>
        <p:nvSpPr>
          <p:cNvPr id="92" name="Ellipse 91"/>
          <p:cNvSpPr/>
          <p:nvPr userDrawn="1"/>
        </p:nvSpPr>
        <p:spPr>
          <a:xfrm>
            <a:off x="7780783" y="1572598"/>
            <a:ext cx="2304000" cy="230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3" name="Textplatzhalter 18"/>
          <p:cNvSpPr>
            <a:spLocks noGrp="1"/>
          </p:cNvSpPr>
          <p:nvPr>
            <p:ph type="body" sz="quarter" idx="51" hasCustomPrompt="1"/>
          </p:nvPr>
        </p:nvSpPr>
        <p:spPr>
          <a:xfrm>
            <a:off x="7780783" y="2508774"/>
            <a:ext cx="2304000" cy="648000"/>
          </a:xfrm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44pt</a:t>
            </a:r>
          </a:p>
        </p:txBody>
      </p:sp>
      <p:sp>
        <p:nvSpPr>
          <p:cNvPr id="94" name="Textplatzhalter 5"/>
          <p:cNvSpPr>
            <a:spLocks noGrp="1"/>
          </p:cNvSpPr>
          <p:nvPr>
            <p:ph type="body" sz="quarter" idx="52" hasCustomPrompt="1"/>
          </p:nvPr>
        </p:nvSpPr>
        <p:spPr>
          <a:xfrm>
            <a:off x="7996783" y="3228846"/>
            <a:ext cx="1872000" cy="576000"/>
          </a:xfr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Beschreibung zur Zahl oberhalb</a:t>
            </a:r>
          </a:p>
        </p:txBody>
      </p:sp>
      <p:sp>
        <p:nvSpPr>
          <p:cNvPr id="95" name="Bildplatzhalter 2"/>
          <p:cNvSpPr>
            <a:spLocks noGrp="1" noChangeAspect="1"/>
          </p:cNvSpPr>
          <p:nvPr>
            <p:ph type="pic" sz="quarter" idx="53" hasCustomPrompt="1"/>
          </p:nvPr>
        </p:nvSpPr>
        <p:spPr>
          <a:xfrm>
            <a:off x="8644783" y="1860630"/>
            <a:ext cx="576000" cy="5760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502531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Ansprech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2000" cy="360000"/>
          </a:xfrm>
        </p:spPr>
        <p:txBody>
          <a:bodyPr lIns="0" tIns="0" rIns="0" bIns="0" anchor="b">
            <a:noAutofit/>
          </a:bodyPr>
          <a:lstStyle>
            <a:lvl1pPr>
              <a:defRPr sz="2400" baseline="0"/>
            </a:lvl1pPr>
          </a:lstStyle>
          <a:p>
            <a:r>
              <a:rPr lang="de-DE" dirty="0"/>
              <a:t>Ansprechpartner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880856"/>
            <a:ext cx="6264000" cy="252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de-DE" dirty="0"/>
              <a:t>(Titel) Vorname Nachname(, </a:t>
            </a:r>
            <a:r>
              <a:rPr lang="de-DE" dirty="0" err="1"/>
              <a:t>nachg</a:t>
            </a:r>
            <a:r>
              <a:rPr lang="de-DE" dirty="0"/>
              <a:t>. Titel)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720000" y="5980530"/>
            <a:ext cx="10752000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de-DE" sz="1050" b="1" kern="900" dirty="0"/>
              <a:t>Oberösterreich Tourismus GmbH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de-DE" sz="1050" kern="900" dirty="0"/>
              <a:t>Freistädter Straße</a:t>
            </a:r>
            <a:r>
              <a:rPr lang="de-DE" sz="1050" kern="900" baseline="0" dirty="0"/>
              <a:t> 119, 4041 Linz, Austria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de-DE" sz="1050" kern="900" baseline="0" dirty="0"/>
              <a:t>oberösterreich.at I oberoesterreich-tourismus.at</a:t>
            </a:r>
            <a:endParaRPr lang="de-DE" sz="1050" kern="900" dirty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20001" y="2861320"/>
            <a:ext cx="6264000" cy="252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u="none" cap="none" baseline="0"/>
            </a:lvl1pPr>
          </a:lstStyle>
          <a:p>
            <a:pPr lvl="0"/>
            <a:r>
              <a:rPr lang="de-DE" dirty="0"/>
              <a:t>vorname.nachname@oberoesterreich.at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2141240"/>
            <a:ext cx="6264000" cy="252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de-DE" dirty="0"/>
              <a:t>Abteilung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2393296"/>
            <a:ext cx="6264000" cy="252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de-DE" dirty="0"/>
              <a:t>Stellenbezeichnung</a:t>
            </a:r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3113376"/>
            <a:ext cx="2784379" cy="252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de-DE" dirty="0"/>
              <a:t>+43 732 72 77-DW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8" hasCustomPrompt="1"/>
          </p:nvPr>
        </p:nvSpPr>
        <p:spPr>
          <a:xfrm>
            <a:off x="720000" y="3365376"/>
            <a:ext cx="5280453" cy="252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de-DE" dirty="0"/>
              <a:t>+43 664 xxx xx xx</a:t>
            </a:r>
          </a:p>
        </p:txBody>
      </p:sp>
      <p:cxnSp>
        <p:nvCxnSpPr>
          <p:cNvPr id="15" name="Gerader Verbinder 14"/>
          <p:cNvCxnSpPr/>
          <p:nvPr userDrawn="1"/>
        </p:nvCxnSpPr>
        <p:spPr>
          <a:xfrm>
            <a:off x="720000" y="5877272"/>
            <a:ext cx="6264000" cy="0"/>
          </a:xfrm>
          <a:prstGeom prst="line">
            <a:avLst/>
          </a:prstGeom>
          <a:ln w="22225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00" y="4572000"/>
            <a:ext cx="1440000" cy="1440000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1079500"/>
            <a:ext cx="10750550" cy="261938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de-DE" dirty="0"/>
              <a:t>Kontakt für Rückfragen</a:t>
            </a:r>
          </a:p>
        </p:txBody>
      </p:sp>
    </p:spTree>
    <p:extLst>
      <p:ext uri="{BB962C8B-B14F-4D97-AF65-F5344CB8AC3E}">
        <p14:creationId xmlns:p14="http://schemas.microsoft.com/office/powerpoint/2010/main" val="221469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Titelfolie mit WKOÖ, Land O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2"/>
          </p:nvPr>
        </p:nvSpPr>
        <p:spPr>
          <a:xfrm>
            <a:off x="504" y="0"/>
            <a:ext cx="7433516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956000" y="836712"/>
            <a:ext cx="3888432" cy="1008000"/>
          </a:xfrm>
        </p:spPr>
        <p:txBody>
          <a:bodyPr lIns="0" tIns="0" rIns="0" bIns="0" anchor="b">
            <a:noAutofit/>
          </a:bodyPr>
          <a:lstStyle>
            <a:lvl1pPr>
              <a:lnSpc>
                <a:spcPts val="2600"/>
              </a:lnSpc>
              <a:defRPr sz="2400" baseline="0"/>
            </a:lvl1pPr>
          </a:lstStyle>
          <a:p>
            <a:r>
              <a:rPr lang="de-DE" dirty="0"/>
              <a:t>Headline in </a:t>
            </a:r>
            <a:br>
              <a:rPr lang="de-DE" dirty="0"/>
            </a:br>
            <a:r>
              <a:rPr lang="de-DE" dirty="0" err="1"/>
              <a:t>Graebenbach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 24pt, max. 3-zeilig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956000" y="1846800"/>
            <a:ext cx="3888433" cy="288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latin typeface="GraebenbachOE Regular" panose="020B0003040202000003" pitchFamily="34" charset="0"/>
              </a:defRPr>
            </a:lvl1pPr>
          </a:lstStyle>
          <a:p>
            <a:pPr lvl="0"/>
            <a:r>
              <a:rPr lang="de-DE" dirty="0"/>
              <a:t>ggf. Untertitel </a:t>
            </a:r>
            <a:r>
              <a:rPr lang="de-DE" dirty="0" err="1"/>
              <a:t>Graebenbach</a:t>
            </a:r>
            <a:r>
              <a:rPr lang="de-DE" dirty="0"/>
              <a:t> Regular 16pt</a:t>
            </a: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4653136"/>
            <a:ext cx="4200128" cy="236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24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Abschlussfolie_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2"/>
          </p:nvPr>
        </p:nvSpPr>
        <p:spPr>
          <a:xfrm>
            <a:off x="504" y="0"/>
            <a:ext cx="7433516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7956000" y="6120000"/>
            <a:ext cx="2808312" cy="360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dirty="0">
                <a:latin typeface="GraebenbachOE Bold" panose="020B0003040202000003" pitchFamily="34" charset="0"/>
              </a:rPr>
              <a:t>Erlebenswert echt.</a:t>
            </a:r>
          </a:p>
          <a:p>
            <a:r>
              <a:rPr lang="de-DE" sz="1000" dirty="0">
                <a:latin typeface="GraebenbachOE Regular" panose="020B0003040202000003" pitchFamily="34" charset="0"/>
              </a:rPr>
              <a:t>oberösterreich.at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00" y="4572000"/>
            <a:ext cx="1440000" cy="1440000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7956000" y="835200"/>
            <a:ext cx="3888432" cy="1224000"/>
          </a:xfrm>
        </p:spPr>
        <p:txBody>
          <a:bodyPr lIns="0" tIns="0" rIns="0" bIns="0" anchor="ctr">
            <a:noAutofit/>
          </a:bodyPr>
          <a:lstStyle>
            <a:lvl1pPr>
              <a:lnSpc>
                <a:spcPts val="2600"/>
              </a:lnSpc>
              <a:defRPr sz="2400" baseline="0"/>
            </a:lvl1pPr>
          </a:lstStyle>
          <a:p>
            <a:r>
              <a:rPr lang="de-DE" dirty="0"/>
              <a:t>„Abschlussfolie mit Zitat </a:t>
            </a:r>
            <a:br>
              <a:rPr lang="de-DE" dirty="0"/>
            </a:br>
            <a:r>
              <a:rPr lang="de-DE" dirty="0"/>
              <a:t>in </a:t>
            </a:r>
            <a:r>
              <a:rPr lang="de-DE" dirty="0" err="1"/>
              <a:t>Graebenbach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Bold</a:t>
            </a:r>
            <a:r>
              <a:rPr lang="de-DE" dirty="0"/>
              <a:t> 24pt,</a:t>
            </a:r>
            <a:br>
              <a:rPr lang="de-DE" dirty="0"/>
            </a:br>
            <a:r>
              <a:rPr lang="de-DE" dirty="0"/>
              <a:t>max. 4-zeilig“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968207" y="2124000"/>
            <a:ext cx="3888433" cy="216024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200" baseline="0">
                <a:latin typeface="GraebenbachOE Regular" panose="020B0003040202000003" pitchFamily="34" charset="0"/>
              </a:defRPr>
            </a:lvl1pPr>
          </a:lstStyle>
          <a:p>
            <a:pPr lvl="0"/>
            <a:r>
              <a:rPr lang="de-DE" dirty="0"/>
              <a:t>Zitatspender in </a:t>
            </a:r>
            <a:r>
              <a:rPr lang="de-DE" dirty="0" err="1"/>
              <a:t>Graebenbach</a:t>
            </a:r>
            <a:r>
              <a:rPr lang="de-DE" dirty="0"/>
              <a:t> Regular 12pt</a:t>
            </a:r>
          </a:p>
        </p:txBody>
      </p:sp>
    </p:spTree>
    <p:extLst>
      <p:ext uri="{BB962C8B-B14F-4D97-AF65-F5344CB8AC3E}">
        <p14:creationId xmlns:p14="http://schemas.microsoft.com/office/powerpoint/2010/main" val="351282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_Partner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800000"/>
            <a:ext cx="12192000" cy="10800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ts val="4600"/>
              </a:lnSpc>
              <a:spcBef>
                <a:spcPts val="0"/>
              </a:spcBef>
              <a:buNone/>
              <a:defRPr sz="4400" b="1" baseline="0">
                <a:solidFill>
                  <a:schemeClr val="tx1"/>
                </a:solidFill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Folie für Partnerlogos </a:t>
            </a:r>
          </a:p>
          <a:p>
            <a:pPr lvl="0"/>
            <a:r>
              <a:rPr lang="de-DE" dirty="0"/>
              <a:t>– </a:t>
            </a:r>
            <a:r>
              <a:rPr lang="de-DE" dirty="0" err="1"/>
              <a:t>Graebenbach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 44pt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2"/>
          </p:nvPr>
        </p:nvSpPr>
        <p:spPr>
          <a:xfrm>
            <a:off x="5231904" y="3247120"/>
            <a:ext cx="1728000" cy="1296143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3"/>
          </p:nvPr>
        </p:nvSpPr>
        <p:spPr>
          <a:xfrm>
            <a:off x="7500156" y="3247119"/>
            <a:ext cx="1728000" cy="1296143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4"/>
          </p:nvPr>
        </p:nvSpPr>
        <p:spPr>
          <a:xfrm>
            <a:off x="2963652" y="3247119"/>
            <a:ext cx="1728000" cy="1296143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Bildplatzhalter 4"/>
          <p:cNvSpPr>
            <a:spLocks noGrp="1" noChangeAspect="1"/>
          </p:cNvSpPr>
          <p:nvPr>
            <p:ph type="pic" sz="quarter" idx="15"/>
          </p:nvPr>
        </p:nvSpPr>
        <p:spPr>
          <a:xfrm>
            <a:off x="695592" y="3247120"/>
            <a:ext cx="1728000" cy="1296143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6"/>
          </p:nvPr>
        </p:nvSpPr>
        <p:spPr>
          <a:xfrm>
            <a:off x="9768408" y="3247121"/>
            <a:ext cx="1728000" cy="1296143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186835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ischenfolie_weiß_rot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890800"/>
            <a:ext cx="12192000" cy="10800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ts val="4600"/>
              </a:lnSpc>
              <a:spcBef>
                <a:spcPts val="0"/>
              </a:spcBef>
              <a:buNone/>
              <a:defRPr sz="4400" b="1" baseline="0">
                <a:solidFill>
                  <a:schemeClr val="accent1"/>
                </a:solidFill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Headline Zwischenfolie</a:t>
            </a:r>
            <a:br>
              <a:rPr lang="de-DE" dirty="0"/>
            </a:br>
            <a:r>
              <a:rPr lang="de-DE" dirty="0" err="1"/>
              <a:t>Graebenbach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 44pt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4292600"/>
            <a:ext cx="12192000" cy="288528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ggf. </a:t>
            </a:r>
            <a:r>
              <a:rPr lang="de-DE" dirty="0" err="1"/>
              <a:t>Subline</a:t>
            </a:r>
            <a:r>
              <a:rPr lang="de-DE" dirty="0"/>
              <a:t> </a:t>
            </a:r>
            <a:r>
              <a:rPr lang="de-DE" dirty="0" err="1"/>
              <a:t>Graebenbach</a:t>
            </a:r>
            <a:r>
              <a:rPr lang="de-DE" dirty="0"/>
              <a:t> Regular 16pt</a:t>
            </a:r>
          </a:p>
        </p:txBody>
      </p:sp>
    </p:spTree>
    <p:extLst>
      <p:ext uri="{BB962C8B-B14F-4D97-AF65-F5344CB8AC3E}">
        <p14:creationId xmlns:p14="http://schemas.microsoft.com/office/powerpoint/2010/main" val="196297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ischenfolie_rot_weiß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1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890800"/>
            <a:ext cx="12192000" cy="10800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ts val="4600"/>
              </a:lnSpc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GraebenbachOE Bold" panose="020B0003040202000003" pitchFamily="34" charset="0"/>
              </a:defRPr>
            </a:lvl1pPr>
          </a:lstStyle>
          <a:p>
            <a:pPr lvl="0"/>
            <a:r>
              <a:rPr lang="de-DE" dirty="0"/>
              <a:t>Headline Zwischenfolie</a:t>
            </a:r>
            <a:br>
              <a:rPr lang="de-DE" dirty="0"/>
            </a:br>
            <a:r>
              <a:rPr lang="de-DE" dirty="0" err="1"/>
              <a:t>Graebenbach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 44pt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4292601"/>
            <a:ext cx="12192000" cy="288528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ggf. </a:t>
            </a:r>
            <a:r>
              <a:rPr lang="de-DE" dirty="0" err="1"/>
              <a:t>Subline</a:t>
            </a:r>
            <a:r>
              <a:rPr lang="de-DE" dirty="0"/>
              <a:t> </a:t>
            </a:r>
            <a:r>
              <a:rPr lang="de-DE" dirty="0" err="1"/>
              <a:t>Graebenbach</a:t>
            </a:r>
            <a:r>
              <a:rPr lang="de-DE" dirty="0"/>
              <a:t> Regular 16pt</a:t>
            </a:r>
          </a:p>
        </p:txBody>
      </p:sp>
    </p:spTree>
    <p:extLst>
      <p:ext uri="{BB962C8B-B14F-4D97-AF65-F5344CB8AC3E}">
        <p14:creationId xmlns:p14="http://schemas.microsoft.com/office/powerpoint/2010/main" val="1170156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2000" cy="360000"/>
          </a:xfrm>
        </p:spPr>
        <p:txBody>
          <a:bodyPr lIns="0" tIns="0" rIns="0" bIns="0" anchor="b">
            <a:noAutofit/>
          </a:bodyPr>
          <a:lstStyle>
            <a:lvl1pPr>
              <a:defRPr sz="2400" baseline="0"/>
            </a:lvl1pPr>
          </a:lstStyle>
          <a:p>
            <a:r>
              <a:rPr lang="de-DE" dirty="0"/>
              <a:t>Folientitel – </a:t>
            </a:r>
            <a:r>
              <a:rPr lang="de-DE" dirty="0" err="1"/>
              <a:t>Graebenbach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 24pt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 hasCustomPrompt="1"/>
          </p:nvPr>
        </p:nvSpPr>
        <p:spPr>
          <a:xfrm>
            <a:off x="720000" y="1800001"/>
            <a:ext cx="6264000" cy="4338000"/>
          </a:xfrm>
        </p:spPr>
        <p:txBody>
          <a:bodyPr lIns="0" tIns="0" rIns="0" bIns="0">
            <a:noAutofit/>
          </a:bodyPr>
          <a:lstStyle>
            <a:lvl1pPr marL="450850" indent="-450850">
              <a:buAutoNum type="arabicPlain"/>
              <a:defRPr baseline="0"/>
            </a:lvl1pPr>
            <a:lvl2pPr>
              <a:defRPr baseline="0">
                <a:latin typeface="GraebenbachOE Regular" panose="020B0003040202000003" pitchFamily="34" charset="0"/>
              </a:defRPr>
            </a:lvl2pPr>
          </a:lstStyle>
          <a:p>
            <a:pPr lvl="0"/>
            <a:r>
              <a:rPr lang="de-DE" dirty="0"/>
              <a:t>Darstellung einer Agenda in </a:t>
            </a:r>
            <a:r>
              <a:rPr lang="de-DE" dirty="0" err="1"/>
              <a:t>Graebenbach</a:t>
            </a:r>
            <a:r>
              <a:rPr lang="de-DE" dirty="0"/>
              <a:t> Regular 18pt</a:t>
            </a:r>
          </a:p>
          <a:p>
            <a:pPr lvl="0"/>
            <a:r>
              <a:rPr lang="de-DE" dirty="0"/>
              <a:t>Zweiter </a:t>
            </a:r>
            <a:r>
              <a:rPr lang="de-DE" dirty="0" err="1"/>
              <a:t>Agendapunkt</a:t>
            </a:r>
            <a:endParaRPr lang="de-DE" dirty="0"/>
          </a:p>
          <a:p>
            <a:pPr lvl="1"/>
            <a:r>
              <a:rPr lang="de-DE" dirty="0"/>
              <a:t>Zweite Ebene in </a:t>
            </a:r>
            <a:r>
              <a:rPr lang="de-DE" dirty="0" err="1"/>
              <a:t>Graebenbach</a:t>
            </a:r>
            <a:r>
              <a:rPr lang="de-DE" dirty="0"/>
              <a:t> Regular 14pt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/>
              <a:t>Zweite Ebene </a:t>
            </a:r>
          </a:p>
          <a:p>
            <a:pPr lvl="0"/>
            <a:r>
              <a:rPr lang="de-DE" dirty="0"/>
              <a:t>Dritter </a:t>
            </a:r>
            <a:r>
              <a:rPr lang="de-DE" dirty="0" err="1"/>
              <a:t>Agendapunkt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80000"/>
            <a:ext cx="10752333" cy="288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latin typeface="GraebenbachOE Regular" panose="020B0003040202000003" pitchFamily="34" charset="0"/>
              </a:defRPr>
            </a:lvl1pPr>
          </a:lstStyle>
          <a:p>
            <a:pPr lvl="0"/>
            <a:r>
              <a:rPr lang="de-DE" dirty="0"/>
              <a:t>ggf. Untertitel </a:t>
            </a:r>
            <a:r>
              <a:rPr lang="de-DE" dirty="0" err="1"/>
              <a:t>Graebenbach</a:t>
            </a:r>
            <a:r>
              <a:rPr lang="de-DE" dirty="0"/>
              <a:t> Regular 16pt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8832304" y="6381328"/>
            <a:ext cx="297633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800" dirty="0">
                <a:latin typeface="GraebenbachOE Bold" panose="020B0003040202000003" pitchFamily="34" charset="0"/>
              </a:rPr>
              <a:t>oberösterreich.at</a:t>
            </a:r>
          </a:p>
        </p:txBody>
      </p:sp>
    </p:spTree>
    <p:extLst>
      <p:ext uri="{BB962C8B-B14F-4D97-AF65-F5344CB8AC3E}">
        <p14:creationId xmlns:p14="http://schemas.microsoft.com/office/powerpoint/2010/main" val="3145064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&amp; Inhalt: 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2000" cy="360000"/>
          </a:xfrm>
        </p:spPr>
        <p:txBody>
          <a:bodyPr lIns="0" tIns="0" rIns="0" bIns="0" anchor="b">
            <a:noAutofit/>
          </a:bodyPr>
          <a:lstStyle>
            <a:lvl1pPr>
              <a:defRPr sz="2400" baseline="0"/>
            </a:lvl1pPr>
          </a:lstStyle>
          <a:p>
            <a:r>
              <a:rPr lang="de-DE" dirty="0"/>
              <a:t>Folientitel – </a:t>
            </a:r>
            <a:r>
              <a:rPr lang="de-DE" dirty="0" err="1"/>
              <a:t>Graebenbach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 24pt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 hasCustomPrompt="1"/>
          </p:nvPr>
        </p:nvSpPr>
        <p:spPr>
          <a:xfrm>
            <a:off x="720000" y="1800001"/>
            <a:ext cx="6264000" cy="4338000"/>
          </a:xfrm>
        </p:spPr>
        <p:txBody>
          <a:bodyPr lIns="0" tIns="0" rIns="0" bIns="0">
            <a:noAutofit/>
          </a:bodyPr>
          <a:lstStyle>
            <a:lvl1pPr marL="0" indent="0">
              <a:buFont typeface="GraebenbachOE Regular" panose="020B0003040202000003" pitchFamily="34" charset="0"/>
              <a:buNone/>
              <a:defRPr baseline="0"/>
            </a:lvl1pPr>
            <a:lvl2pPr marL="457200" indent="0">
              <a:buNone/>
              <a:defRPr baseline="0"/>
            </a:lvl2pPr>
          </a:lstStyle>
          <a:p>
            <a:pPr lvl="0"/>
            <a:r>
              <a:rPr lang="de-DE" dirty="0"/>
              <a:t>Fließtext </a:t>
            </a:r>
            <a:r>
              <a:rPr lang="de-DE" dirty="0" err="1"/>
              <a:t>Graebenbach</a:t>
            </a:r>
            <a:r>
              <a:rPr lang="de-DE" dirty="0"/>
              <a:t> Regular 18pt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80000"/>
            <a:ext cx="10752333" cy="288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latin typeface="GraebenbachOE Regular" panose="020B0003040202000003" pitchFamily="34" charset="0"/>
              </a:defRPr>
            </a:lvl1pPr>
          </a:lstStyle>
          <a:p>
            <a:pPr lvl="0"/>
            <a:r>
              <a:rPr lang="de-DE" dirty="0"/>
              <a:t>ggf. Untertitel </a:t>
            </a:r>
            <a:r>
              <a:rPr lang="de-DE" dirty="0" err="1"/>
              <a:t>Graebenbach</a:t>
            </a:r>
            <a:r>
              <a:rPr lang="de-DE" dirty="0"/>
              <a:t> Regular 16pt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8832304" y="6381328"/>
            <a:ext cx="297633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800" dirty="0">
                <a:latin typeface="GraebenbachOE Bold" panose="020B0003040202000003" pitchFamily="34" charset="0"/>
              </a:rPr>
              <a:t>oberösterreich.at</a:t>
            </a:r>
          </a:p>
        </p:txBody>
      </p:sp>
    </p:spTree>
    <p:extLst>
      <p:ext uri="{BB962C8B-B14F-4D97-AF65-F5344CB8AC3E}">
        <p14:creationId xmlns:p14="http://schemas.microsoft.com/office/powerpoint/2010/main" val="1177686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&amp; Inhalt mit Aufzäh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2000" cy="360000"/>
          </a:xfrm>
        </p:spPr>
        <p:txBody>
          <a:bodyPr lIns="0" tIns="0" rIns="0" bIns="0" anchor="b">
            <a:noAutofit/>
          </a:bodyPr>
          <a:lstStyle>
            <a:lvl1pPr>
              <a:defRPr sz="2400" baseline="0"/>
            </a:lvl1pPr>
          </a:lstStyle>
          <a:p>
            <a:r>
              <a:rPr lang="de-DE" dirty="0"/>
              <a:t>Folientitel – </a:t>
            </a:r>
            <a:r>
              <a:rPr lang="de-DE" dirty="0" err="1"/>
              <a:t>Graebenbach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 24pt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 hasCustomPrompt="1"/>
          </p:nvPr>
        </p:nvSpPr>
        <p:spPr>
          <a:xfrm>
            <a:off x="720000" y="1800001"/>
            <a:ext cx="6264000" cy="4338000"/>
          </a:xfrm>
        </p:spPr>
        <p:txBody>
          <a:bodyPr lIns="0" tIns="0" rIns="0" bIns="0">
            <a:noAutofit/>
          </a:bodyPr>
          <a:lstStyle>
            <a:lvl1pPr marL="285750" indent="-285750">
              <a:buSzPct val="100000"/>
              <a:buFont typeface="GraebenbachOE Regular" panose="020B0003040202000003" pitchFamily="34" charset="0"/>
              <a:buChar char="-"/>
              <a:defRPr baseline="0"/>
            </a:lvl1pPr>
            <a:lvl2pPr marL="742950" indent="-285750">
              <a:buFont typeface="Arial" panose="020B0604020202020204" pitchFamily="34" charset="0"/>
              <a:buChar char="-"/>
              <a:defRPr baseline="0"/>
            </a:lvl2pPr>
          </a:lstStyle>
          <a:p>
            <a:pPr lvl="0"/>
            <a:r>
              <a:rPr lang="de-DE" dirty="0"/>
              <a:t>Fließtext </a:t>
            </a:r>
            <a:r>
              <a:rPr lang="de-DE" dirty="0" err="1"/>
              <a:t>Graebenbach</a:t>
            </a:r>
            <a:r>
              <a:rPr lang="de-DE" dirty="0"/>
              <a:t> Regular 18pt</a:t>
            </a:r>
          </a:p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080000"/>
            <a:ext cx="10752333" cy="288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latin typeface="GraebenbachOE Regular" panose="020B0003040202000003" pitchFamily="34" charset="0"/>
              </a:defRPr>
            </a:lvl1pPr>
          </a:lstStyle>
          <a:p>
            <a:pPr lvl="0"/>
            <a:r>
              <a:rPr lang="de-DE" dirty="0"/>
              <a:t>ggf. Untertitel </a:t>
            </a:r>
            <a:r>
              <a:rPr lang="de-DE" dirty="0" err="1"/>
              <a:t>Graebenbach</a:t>
            </a:r>
            <a:r>
              <a:rPr lang="de-DE" dirty="0"/>
              <a:t> Regular 16pt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8832304" y="6381328"/>
            <a:ext cx="297633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800" dirty="0">
                <a:latin typeface="GraebenbachOE Bold" panose="020B0003040202000003" pitchFamily="34" charset="0"/>
              </a:rPr>
              <a:t>oberösterreich.at</a:t>
            </a:r>
          </a:p>
        </p:txBody>
      </p:sp>
    </p:spTree>
    <p:extLst>
      <p:ext uri="{BB962C8B-B14F-4D97-AF65-F5344CB8AC3E}">
        <p14:creationId xmlns:p14="http://schemas.microsoft.com/office/powerpoint/2010/main" val="2958522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2000" cy="36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dirty="0"/>
              <a:t>Headline </a:t>
            </a:r>
            <a:r>
              <a:rPr lang="de-DE" dirty="0" err="1"/>
              <a:t>Graebenbach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 24pt</a:t>
            </a:r>
            <a:endParaRPr lang="de-AT" dirty="0"/>
          </a:p>
        </p:txBody>
      </p:sp>
      <p:sp>
        <p:nvSpPr>
          <p:cNvPr id="4" name="Textplatzhalter 2"/>
          <p:cNvSpPr>
            <a:spLocks noGrp="1"/>
          </p:cNvSpPr>
          <p:nvPr>
            <p:ph type="body" idx="1"/>
          </p:nvPr>
        </p:nvSpPr>
        <p:spPr>
          <a:xfrm>
            <a:off x="720000" y="1800000"/>
            <a:ext cx="6264000" cy="433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Fließtext </a:t>
            </a:r>
            <a:r>
              <a:rPr lang="de-DE" dirty="0" err="1"/>
              <a:t>Graebenbach</a:t>
            </a:r>
            <a:r>
              <a:rPr lang="de-DE" dirty="0"/>
              <a:t> Regular 18pt / Zeilenabstand 23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441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56" r:id="rId2"/>
    <p:sldLayoutId id="2147483763" r:id="rId3"/>
    <p:sldLayoutId id="2147483764" r:id="rId4"/>
    <p:sldLayoutId id="2147483680" r:id="rId5"/>
    <p:sldLayoutId id="2147483697" r:id="rId6"/>
    <p:sldLayoutId id="2147483702" r:id="rId7"/>
    <p:sldLayoutId id="2147483730" r:id="rId8"/>
    <p:sldLayoutId id="2147483760" r:id="rId9"/>
    <p:sldLayoutId id="2147483687" r:id="rId10"/>
    <p:sldLayoutId id="2147483735" r:id="rId11"/>
    <p:sldLayoutId id="2147483755" r:id="rId12"/>
    <p:sldLayoutId id="2147483766" r:id="rId13"/>
    <p:sldLayoutId id="2147483741" r:id="rId14"/>
    <p:sldLayoutId id="2147483761" r:id="rId15"/>
    <p:sldLayoutId id="2147483762" r:id="rId16"/>
    <p:sldLayoutId id="2147483758" r:id="rId17"/>
    <p:sldLayoutId id="2147483744" r:id="rId18"/>
    <p:sldLayoutId id="2147483743" r:id="rId19"/>
    <p:sldLayoutId id="2147483757" r:id="rId20"/>
    <p:sldLayoutId id="2147483765" r:id="rId21"/>
    <p:sldLayoutId id="2147483732" r:id="rId22"/>
    <p:sldLayoutId id="2147483751" r:id="rId23"/>
    <p:sldLayoutId id="2147483746" r:id="rId24"/>
    <p:sldLayoutId id="2147483752" r:id="rId25"/>
    <p:sldLayoutId id="2147483750" r:id="rId26"/>
    <p:sldLayoutId id="2147483749" r:id="rId27"/>
    <p:sldLayoutId id="2147483745" r:id="rId28"/>
    <p:sldLayoutId id="2147483753" r:id="rId29"/>
    <p:sldLayoutId id="2147483754" r:id="rId30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0" kern="1200">
          <a:solidFill>
            <a:schemeClr val="tx1"/>
          </a:solidFill>
          <a:latin typeface="GraebenbachOE Bold" panose="020B0003040202000003" pitchFamily="34" charset="0"/>
          <a:ea typeface="+mj-ea"/>
          <a:cs typeface="Arial" panose="020B0604020202020204" pitchFamily="34" charset="0"/>
        </a:defRPr>
      </a:lvl1pPr>
    </p:titleStyle>
    <p:bodyStyle>
      <a:lvl1pPr marL="285750" indent="-285750" algn="l" defTabSz="914400" rtl="0" eaLnBrk="1" latinLnBrk="0" hangingPunct="1">
        <a:lnSpc>
          <a:spcPts val="2300"/>
        </a:lnSpc>
        <a:spcBef>
          <a:spcPts val="1200"/>
        </a:spcBef>
        <a:buClr>
          <a:srgbClr val="F51919"/>
        </a:buClr>
        <a:buFont typeface="GraebenbachOE Regular" panose="020B0003040202000003" pitchFamily="34" charset="0"/>
        <a:buChar char="-"/>
        <a:defRPr sz="1800" kern="1200" baseline="0">
          <a:solidFill>
            <a:schemeClr val="tx1"/>
          </a:solidFill>
          <a:latin typeface="GraebenbachOE Regular" panose="020B0003040202000003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51919"/>
        </a:buClr>
        <a:buFont typeface="Arial" pitchFamily="34" charset="0"/>
        <a:buChar char="‒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spcBef>
          <a:spcPct val="20000"/>
        </a:spcBef>
        <a:buClr>
          <a:srgbClr val="F51919"/>
        </a:buClr>
        <a:buFont typeface="Arial" pitchFamily="34" charset="0"/>
        <a:buNone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spcBef>
          <a:spcPct val="20000"/>
        </a:spcBef>
        <a:buClr>
          <a:srgbClr val="F51919"/>
        </a:buClr>
        <a:buFont typeface="Arial" pitchFamily="34" charset="0"/>
        <a:buChar char="‒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00250" indent="-171450" algn="l" defTabSz="914400" rtl="0" eaLnBrk="1" latinLnBrk="0" hangingPunct="1">
        <a:spcBef>
          <a:spcPct val="20000"/>
        </a:spcBef>
        <a:buClr>
          <a:srgbClr val="F51919"/>
        </a:buClr>
        <a:buFont typeface="Arial" pitchFamily="34" charset="0"/>
        <a:buChar char="‒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KI </a:t>
            </a:r>
            <a:r>
              <a:rPr lang="de-DE" dirty="0" err="1"/>
              <a:t>Creation</a:t>
            </a:r>
            <a:r>
              <a:rPr lang="de-DE" dirty="0"/>
              <a:t> &amp;</a:t>
            </a:r>
            <a:br>
              <a:rPr lang="de-DE" dirty="0"/>
            </a:br>
            <a:r>
              <a:rPr lang="de-DE" dirty="0"/>
              <a:t>Digitale Models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KI-Barcamp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7" name="Picture 2" descr="https://o.aolcdn.com/images/dar/5845cadfecd996e0372f/7a4dd05d3f917cd3fbb029756824a0e0e3980cf3/aHR0cDovL28uYW9sY2RuLmNvbS9oc3Mvc3RvcmFnZS9taWRhcy8zZDUzZDg2YmFlOTJhZjdkMDAxMWYwODM4ODNiNDM5Zi8yMDA0MDUxMDYvYW5keS1zZXJraXMtbW90aW9uLWNhcHR1cmUtMjAxNC0wNy0xMS0wMS5qcGc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4" r="8621"/>
          <a:stretch/>
        </p:blipFill>
        <p:spPr bwMode="auto">
          <a:xfrm flipH="1">
            <a:off x="504" y="-171400"/>
            <a:ext cx="7439566" cy="763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751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ndy Serkis' best motion capture performances ranked | British G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217" y="-243408"/>
            <a:ext cx="12286828" cy="819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179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 descr="TikTok - webhelm"/>
          <p:cNvSpPr>
            <a:spLocks noChangeAspect="1" noChangeArrowheads="1"/>
          </p:cNvSpPr>
          <p:nvPr/>
        </p:nvSpPr>
        <p:spPr bwMode="auto">
          <a:xfrm>
            <a:off x="155575" y="-609600"/>
            <a:ext cx="3590925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4D769D3-5228-3AD6-D795-299D0BFAB3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Woher beziehen „KI“ Systeme ihr Wissen?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BFC2C8-5FA3-4A05-6AC5-9D13A12777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7131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 descr="TikTok - webhelm"/>
          <p:cNvSpPr>
            <a:spLocks noChangeAspect="1" noChangeArrowheads="1"/>
          </p:cNvSpPr>
          <p:nvPr/>
        </p:nvSpPr>
        <p:spPr bwMode="auto">
          <a:xfrm>
            <a:off x="155575" y="-609600"/>
            <a:ext cx="3590925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885490A-5267-A769-85F8-74913E7D9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418356"/>
            <a:ext cx="6833297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12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 descr="TikTok - webhelm"/>
          <p:cNvSpPr>
            <a:spLocks noChangeAspect="1" noChangeArrowheads="1"/>
          </p:cNvSpPr>
          <p:nvPr/>
        </p:nvSpPr>
        <p:spPr bwMode="auto">
          <a:xfrm>
            <a:off x="155575" y="-609600"/>
            <a:ext cx="3590925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DE2E8AE5-78F4-984C-3BE0-E2C6D12A56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7" name="Grafik 6" descr="Ein Bild, das Screenshot, Text, draußen enthält.&#10;&#10;Automatisch generierte Beschreibung">
            <a:extLst>
              <a:ext uri="{FF2B5EF4-FFF2-40B4-BE49-F238E27FC236}">
                <a16:creationId xmlns:a16="http://schemas.microsoft.com/office/drawing/2014/main" id="{929096E8-7845-7256-1450-8F6C7B452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1340768"/>
            <a:ext cx="10031760" cy="472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82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Digitales Model im Video</a:t>
            </a:r>
          </a:p>
        </p:txBody>
      </p:sp>
      <p:pic>
        <p:nvPicPr>
          <p:cNvPr id="5" name="Demo Pantheonlab.ai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9536" y="1340768"/>
            <a:ext cx="8183587" cy="4603138"/>
          </a:xfrm>
        </p:spPr>
      </p:pic>
    </p:spTree>
    <p:extLst>
      <p:ext uri="{BB962C8B-B14F-4D97-AF65-F5344CB8AC3E}">
        <p14:creationId xmlns:p14="http://schemas.microsoft.com/office/powerpoint/2010/main" val="317460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Aktuelle Herausforderungen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0178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Herausforderung bei Content-Produktionen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>
          <a:xfrm>
            <a:off x="720000" y="1800001"/>
            <a:ext cx="5880056" cy="4338000"/>
          </a:xfrm>
        </p:spPr>
        <p:txBody>
          <a:bodyPr/>
          <a:lstStyle/>
          <a:p>
            <a:r>
              <a:rPr lang="de-DE" dirty="0"/>
              <a:t>Verfügbarkeit von Models</a:t>
            </a:r>
          </a:p>
          <a:p>
            <a:r>
              <a:rPr lang="de-DE" dirty="0"/>
              <a:t>Persönlichkeitsrecht, bzw. Datenschutz</a:t>
            </a:r>
          </a:p>
          <a:p>
            <a:r>
              <a:rPr lang="de-DE" dirty="0"/>
              <a:t>Urheberrecht bzw. Creative Commons</a:t>
            </a:r>
          </a:p>
          <a:p>
            <a:r>
              <a:rPr lang="de-DE" dirty="0"/>
              <a:t>Werbeaktivitäten auf verschiedenen Märkten mit verschieden ethnischen Zielgruppen (Europa, Asien, etc.) 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988EAD8-5473-1F16-E7E5-C74DB5B695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04" r="46977"/>
          <a:stretch/>
        </p:blipFill>
        <p:spPr>
          <a:xfrm>
            <a:off x="7176120" y="-639452"/>
            <a:ext cx="5568761" cy="813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60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Mögliche Vorteil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Weniger Abstimmungsaufwand mit Models</a:t>
            </a:r>
          </a:p>
          <a:p>
            <a:r>
              <a:rPr lang="de-DE" dirty="0"/>
              <a:t>Content kann auf Zielgruppen angepasst werden (Mode, etc.) </a:t>
            </a:r>
          </a:p>
          <a:p>
            <a:r>
              <a:rPr lang="de-DE" dirty="0"/>
              <a:t>Persönlichkeitsrechte werden nicht verletzt</a:t>
            </a:r>
          </a:p>
          <a:p>
            <a:r>
              <a:rPr lang="de-DE" dirty="0"/>
              <a:t>Missbrauch (</a:t>
            </a:r>
            <a:r>
              <a:rPr lang="de-DE" dirty="0" err="1"/>
              <a:t>Deep-Fakes</a:t>
            </a:r>
            <a:r>
              <a:rPr lang="de-DE" dirty="0"/>
              <a:t>) können vermieden werden</a:t>
            </a:r>
          </a:p>
          <a:p>
            <a:r>
              <a:rPr lang="de-DE" dirty="0"/>
              <a:t>Unbegrenzt zeitlich einsetzbar 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/>
              <a:t>Mögliche Nachteile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/>
              <a:t>Authentizität geht verloren</a:t>
            </a:r>
          </a:p>
          <a:p>
            <a:r>
              <a:rPr lang="de-DE" dirty="0"/>
              <a:t>Unklare rechtliche Situation</a:t>
            </a:r>
          </a:p>
          <a:p>
            <a:r>
              <a:rPr lang="de-DE" dirty="0"/>
              <a:t>Unklare Reaktion der Gäste</a:t>
            </a:r>
          </a:p>
          <a:p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Digitale Models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8607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Rechtliche Überlegungen für die Zukunft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>
          <a:xfrm>
            <a:off x="696047" y="1772816"/>
            <a:ext cx="8616360" cy="4338000"/>
          </a:xfrm>
        </p:spPr>
        <p:txBody>
          <a:bodyPr/>
          <a:lstStyle/>
          <a:p>
            <a:r>
              <a:rPr lang="de-DE" dirty="0"/>
              <a:t>Verträge mit Models, die  „pseudonymisieren “  bzw. anonymisieren ermöglicht bei Fotoshootings </a:t>
            </a:r>
          </a:p>
          <a:p>
            <a:r>
              <a:rPr lang="de-DE" dirty="0"/>
              <a:t>Bestehendes Material wo die Zustimmung der abgebildeten Personen nicht klar geregelt ist  ggf. nachträglich unkenntlich machen. 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6066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7E9D305-9F39-26AF-F89F-1C0A24FD7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77"/>
            <a:ext cx="12192000" cy="658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F9FD0E5-8D18-5D0D-6EE7-5B40C7D38281}"/>
              </a:ext>
            </a:extLst>
          </p:cNvPr>
          <p:cNvSpPr txBox="1"/>
          <p:nvPr/>
        </p:nvSpPr>
        <p:spPr>
          <a:xfrm>
            <a:off x="2567608" y="548680"/>
            <a:ext cx="32403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KI-Enthusiasten</a:t>
            </a:r>
          </a:p>
        </p:txBody>
      </p:sp>
    </p:spTree>
    <p:extLst>
      <p:ext uri="{BB962C8B-B14F-4D97-AF65-F5344CB8AC3E}">
        <p14:creationId xmlns:p14="http://schemas.microsoft.com/office/powerpoint/2010/main" val="201354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A1D07D-D51B-E408-F728-DBBF8517EC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Bilder von und mit KI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4AEE5FC-433B-318B-2F1C-A23AB8E3B9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9432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F004C32-F967-4336-9933-C62F93EDE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141" y="0"/>
            <a:ext cx="8083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5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30B92903-4735-EF79-3AAC-07B995439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620688"/>
            <a:ext cx="5612606" cy="581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541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9392CC4-63CE-D8D0-1739-C81DB96EF0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Diskussion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98DF6CF-C329-FE13-426F-3B7F4E7BB0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2478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ake Trump arrest photos: How to spot an AI-generated image - BBC News">
            <a:extLst>
              <a:ext uri="{FF2B5EF4-FFF2-40B4-BE49-F238E27FC236}">
                <a16:creationId xmlns:a16="http://schemas.microsoft.com/office/drawing/2014/main" id="{4CA6E61C-3EE0-72FC-8AEE-F03323D4C22C}"/>
              </a:ext>
            </a:extLst>
          </p:cNvPr>
          <p:cNvPicPr>
            <a:picLocks noGrp="1" noChangeAspect="1" noChangeArrowheads="1"/>
          </p:cNvPicPr>
          <p:nvPr>
            <p:ph type="media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892" y="758189"/>
            <a:ext cx="9496216" cy="534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272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pe Francis artificial intelligence image, white coat">
            <a:extLst>
              <a:ext uri="{FF2B5EF4-FFF2-40B4-BE49-F238E27FC236}">
                <a16:creationId xmlns:a16="http://schemas.microsoft.com/office/drawing/2014/main" id="{48A432A3-E168-7EE5-A48E-0BC784E12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266" y="764704"/>
            <a:ext cx="9283238" cy="521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022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Digitale Models für Tourismuswerbung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https://thispersondoesnotexist.com/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0784" y="-14996"/>
            <a:ext cx="7294681" cy="734481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B908C02-FEE4-23F2-DC52-CC2A63D81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944" y="-27384"/>
            <a:ext cx="6636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53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haut auch bei Instagram vorbei #reponede - REP O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628800"/>
            <a:ext cx="4104456" cy="230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TikTok - webhelm"/>
          <p:cNvSpPr>
            <a:spLocks noChangeAspect="1" noChangeArrowheads="1"/>
          </p:cNvSpPr>
          <p:nvPr/>
        </p:nvSpPr>
        <p:spPr bwMode="auto">
          <a:xfrm>
            <a:off x="155575" y="-609600"/>
            <a:ext cx="3590925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32" name="Picture 8" descr="TikTok - webhel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80728"/>
            <a:ext cx="4484440" cy="159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Zoom Meetings an den Homeschooling Tagen Update - Marktgemeinde  Persenbeug-Gottsdorf - Startseite - Bildung &amp; Kultur - Hauptschul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3212976"/>
            <a:ext cx="4222634" cy="2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419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 descr="TikTok - webhelm"/>
          <p:cNvSpPr>
            <a:spLocks noChangeAspect="1" noChangeArrowheads="1"/>
          </p:cNvSpPr>
          <p:nvPr/>
        </p:nvSpPr>
        <p:spPr bwMode="auto">
          <a:xfrm>
            <a:off x="155575" y="-609600"/>
            <a:ext cx="3590925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" name="'I’m not a cat'_ lawyer gets stuck on Zoom kitten filter during court ca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1424" y="679194"/>
            <a:ext cx="10009112" cy="563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8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commons/thumb/5/5a/Hollywood_Sign_%28Zuschnitt%29.jpg/1280px-Hollywood_Sign_%28Zuschnitt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2" y="-17140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336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dy Serkis | Der Herr der Ringe Wiki | Fand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12192000" cy="811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10171"/>
      </p:ext>
    </p:extLst>
  </p:cSld>
  <p:clrMapOvr>
    <a:masterClrMapping/>
  </p:clrMapOvr>
</p:sld>
</file>

<file path=ppt/theme/theme1.xml><?xml version="1.0" encoding="utf-8"?>
<a:theme xmlns:a="http://schemas.openxmlformats.org/drawingml/2006/main" name="OOET-Titelmaster">
  <a:themeElements>
    <a:clrScheme name="Oberösterreich Tourismus">
      <a:dk1>
        <a:srgbClr val="141414"/>
      </a:dk1>
      <a:lt1>
        <a:sysClr val="window" lastClr="FFFFFF"/>
      </a:lt1>
      <a:dk2>
        <a:srgbClr val="505050"/>
      </a:dk2>
      <a:lt2>
        <a:srgbClr val="DCDCDC"/>
      </a:lt2>
      <a:accent1>
        <a:srgbClr val="F51919"/>
      </a:accent1>
      <a:accent2>
        <a:srgbClr val="28B9D2"/>
      </a:accent2>
      <a:accent3>
        <a:srgbClr val="BEBEBE"/>
      </a:accent3>
      <a:accent4>
        <a:srgbClr val="966E8C"/>
      </a:accent4>
      <a:accent5>
        <a:srgbClr val="BED2B4"/>
      </a:accent5>
      <a:accent6>
        <a:srgbClr val="E6E100"/>
      </a:accent6>
      <a:hlink>
        <a:srgbClr val="28B9CD"/>
      </a:hlink>
      <a:folHlink>
        <a:srgbClr val="E6E100"/>
      </a:folHlink>
    </a:clrScheme>
    <a:fontScheme name="Oberösterreich Tourismus_Graebenbach">
      <a:majorFont>
        <a:latin typeface="GraebenbachOE Bold"/>
        <a:ea typeface=""/>
        <a:cs typeface=""/>
      </a:majorFont>
      <a:minorFont>
        <a:latin typeface="GraebenbachOE Regula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_PowerPoint Vorlage 16zu9_MASTER_mit Beispielen" id="{7B68B5A8-1B8A-4F15-85E8-79F0F5B1DDA3}" vid="{E5663D7F-2A68-4476-B9AA-5CD1788566A3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67BD0FE2E162C428B8DC68A2363D8DD" ma:contentTypeVersion="12" ma:contentTypeDescription="Ein neues Dokument erstellen." ma:contentTypeScope="" ma:versionID="b2408a86c725f89385c91e15eb102609">
  <xsd:schema xmlns:xsd="http://www.w3.org/2001/XMLSchema" xmlns:xs="http://www.w3.org/2001/XMLSchema" xmlns:p="http://schemas.microsoft.com/office/2006/metadata/properties" xmlns:ns2="7951c079-f27e-4e95-835d-0fa326ed06da" xmlns:ns3="592cd132-4103-4b23-acbd-5f2e3c415286" targetNamespace="http://schemas.microsoft.com/office/2006/metadata/properties" ma:root="true" ma:fieldsID="b311d7f3048ae44ec55c222fda4ad3f9" ns2:_="" ns3:_="">
    <xsd:import namespace="7951c079-f27e-4e95-835d-0fa326ed06da"/>
    <xsd:import namespace="592cd132-4103-4b23-acbd-5f2e3c4152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51c079-f27e-4e95-835d-0fa326ed06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markierungen" ma:readOnly="false" ma:fieldId="{5cf76f15-5ced-4ddc-b409-7134ff3c332f}" ma:taxonomyMulti="true" ma:sspId="ff969661-2148-45a2-97bf-6512f182cf1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2cd132-4103-4b23-acbd-5f2e3c41528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66ae523-aab5-4c8e-af5d-51011430fe4b}" ma:internalName="TaxCatchAll" ma:showField="CatchAllData" ma:web="592cd132-4103-4b23-acbd-5f2e3c4152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951c079-f27e-4e95-835d-0fa326ed06da">
      <Terms xmlns="http://schemas.microsoft.com/office/infopath/2007/PartnerControls"/>
    </lcf76f155ced4ddcb4097134ff3c332f>
    <TaxCatchAll xmlns="592cd132-4103-4b23-acbd-5f2e3c415286" xsi:nil="true"/>
  </documentManagement>
</p:properties>
</file>

<file path=customXml/itemProps1.xml><?xml version="1.0" encoding="utf-8"?>
<ds:datastoreItem xmlns:ds="http://schemas.openxmlformats.org/officeDocument/2006/customXml" ds:itemID="{4AE47173-9F1F-4F0C-BC73-037B975C5A1C}"/>
</file>

<file path=customXml/itemProps2.xml><?xml version="1.0" encoding="utf-8"?>
<ds:datastoreItem xmlns:ds="http://schemas.openxmlformats.org/officeDocument/2006/customXml" ds:itemID="{DC2E99D1-4626-485D-A5B0-CEBB45AE99B6}"/>
</file>

<file path=customXml/itemProps3.xml><?xml version="1.0" encoding="utf-8"?>
<ds:datastoreItem xmlns:ds="http://schemas.openxmlformats.org/officeDocument/2006/customXml" ds:itemID="{490F03FC-7B73-4314-A509-17534B5AE387}"/>
</file>

<file path=docProps/app.xml><?xml version="1.0" encoding="utf-8"?>
<Properties xmlns="http://schemas.openxmlformats.org/officeDocument/2006/extended-properties" xmlns:vt="http://schemas.openxmlformats.org/officeDocument/2006/docPropsVTypes">
  <Template>2019_PowerPoint Vorlage 16zu9_MASTER_mit Beispielen</Template>
  <TotalTime>0</TotalTime>
  <Words>175</Words>
  <Application>Microsoft Office PowerPoint</Application>
  <PresentationFormat>Breitbild</PresentationFormat>
  <Paragraphs>39</Paragraphs>
  <Slides>22</Slides>
  <Notes>5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7" baseType="lpstr">
      <vt:lpstr>Arial</vt:lpstr>
      <vt:lpstr>Calibri</vt:lpstr>
      <vt:lpstr>GraebenbachOE Bold</vt:lpstr>
      <vt:lpstr>GraebenbachOE Regular</vt:lpstr>
      <vt:lpstr>OOET-Titelmaster</vt:lpstr>
      <vt:lpstr>KI Creation &amp; Digitale Models</vt:lpstr>
      <vt:lpstr>PowerPoint-Präsentation</vt:lpstr>
      <vt:lpstr>PowerPoint-Präsentation</vt:lpstr>
      <vt:lpstr>PowerPoint-Präsentation</vt:lpstr>
      <vt:lpstr>Digitale Models für Tourismuswerbung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Digitales Model im Video</vt:lpstr>
      <vt:lpstr>PowerPoint-Präsentation</vt:lpstr>
      <vt:lpstr>Herausforderung bei Content-Produktionen</vt:lpstr>
      <vt:lpstr>Digitale Models</vt:lpstr>
      <vt:lpstr>Rechtliche Überlegungen für die Zukunft</vt:lpstr>
      <vt:lpstr>PowerPoint-Präsentation</vt:lpstr>
      <vt:lpstr>PowerPoint-Präsentation</vt:lpstr>
      <vt:lpstr>PowerPoint-Präsentation</vt:lpstr>
      <vt:lpstr>PowerPoint-Präsentation</vt:lpstr>
    </vt:vector>
  </TitlesOfParts>
  <Company>TTG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Adserver</dc:title>
  <dc:creator>Auer Johannes</dc:creator>
  <cp:lastModifiedBy>Auer Johannes</cp:lastModifiedBy>
  <cp:revision>186</cp:revision>
  <cp:lastPrinted>2020-01-08T11:32:49Z</cp:lastPrinted>
  <dcterms:created xsi:type="dcterms:W3CDTF">2020-01-23T11:51:21Z</dcterms:created>
  <dcterms:modified xsi:type="dcterms:W3CDTF">2023-11-06T19:51:30Z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0x010100967BD0FE2E162C428B8DC68A2363D8DD</vt:lpwstr>
  </property>
</Properties>
</file>